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25"/>
  </p:notesMasterIdLst>
  <p:sldIdLst>
    <p:sldId id="256" r:id="rId2"/>
    <p:sldId id="271" r:id="rId3"/>
    <p:sldId id="261" r:id="rId4"/>
    <p:sldId id="258" r:id="rId5"/>
    <p:sldId id="272" r:id="rId6"/>
    <p:sldId id="274" r:id="rId7"/>
    <p:sldId id="259" r:id="rId8"/>
    <p:sldId id="275" r:id="rId9"/>
    <p:sldId id="266" r:id="rId10"/>
    <p:sldId id="270" r:id="rId11"/>
    <p:sldId id="263" r:id="rId12"/>
    <p:sldId id="260" r:id="rId13"/>
    <p:sldId id="265" r:id="rId14"/>
    <p:sldId id="276" r:id="rId15"/>
    <p:sldId id="277" r:id="rId16"/>
    <p:sldId id="283" r:id="rId17"/>
    <p:sldId id="280" r:id="rId18"/>
    <p:sldId id="278" r:id="rId19"/>
    <p:sldId id="279" r:id="rId20"/>
    <p:sldId id="282" r:id="rId21"/>
    <p:sldId id="281" r:id="rId22"/>
    <p:sldId id="289" r:id="rId23"/>
    <p:sldId id="28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49" autoAdjust="0"/>
    <p:restoredTop sz="69479" autoAdjust="0"/>
  </p:normalViewPr>
  <p:slideViewPr>
    <p:cSldViewPr snapToGrid="0">
      <p:cViewPr varScale="1">
        <p:scale>
          <a:sx n="76" d="100"/>
          <a:sy n="76" d="100"/>
        </p:scale>
        <p:origin x="20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6.svg"/><Relationship Id="rId9" Type="http://schemas.openxmlformats.org/officeDocument/2006/relationships/image" Target="../media/image27.png"/></Relationships>
</file>

<file path=ppt/diagrams/_rels/data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6.svg"/><Relationship Id="rId9" Type="http://schemas.openxmlformats.org/officeDocument/2006/relationships/image" Target="../media/image27.png"/></Relationships>
</file>

<file path=ppt/diagrams/_rels/drawing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51.svg"/><Relationship Id="rId4" Type="http://schemas.openxmlformats.org/officeDocument/2006/relationships/image" Target="../media/image47.svg"/><Relationship Id="rId9"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5EE730-7FF1-4676-B132-8C27FC55936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A5C1B13B-C6BE-4C0F-81EE-A28986259A57}">
      <dgm:prSet/>
      <dgm:spPr/>
      <dgm:t>
        <a:bodyPr/>
        <a:lstStyle/>
        <a:p>
          <a:r>
            <a:rPr lang="en-GB"/>
            <a:t>Purpose</a:t>
          </a:r>
          <a:endParaRPr lang="en-US"/>
        </a:p>
      </dgm:t>
    </dgm:pt>
    <dgm:pt modelId="{72E02B94-2752-4DB3-8063-D0B284F2C6CB}" type="parTrans" cxnId="{F5BA6BD4-3FCC-49A6-8B93-135EAB167AC5}">
      <dgm:prSet/>
      <dgm:spPr/>
      <dgm:t>
        <a:bodyPr/>
        <a:lstStyle/>
        <a:p>
          <a:endParaRPr lang="en-US"/>
        </a:p>
      </dgm:t>
    </dgm:pt>
    <dgm:pt modelId="{E2A34556-2EED-417D-8197-31F3472F71C9}" type="sibTrans" cxnId="{F5BA6BD4-3FCC-49A6-8B93-135EAB167AC5}">
      <dgm:prSet/>
      <dgm:spPr/>
      <dgm:t>
        <a:bodyPr/>
        <a:lstStyle/>
        <a:p>
          <a:endParaRPr lang="en-US"/>
        </a:p>
      </dgm:t>
    </dgm:pt>
    <dgm:pt modelId="{238D31FF-65CF-4744-89A7-C49EDF8EE8DB}">
      <dgm:prSet/>
      <dgm:spPr/>
      <dgm:t>
        <a:bodyPr/>
        <a:lstStyle/>
        <a:p>
          <a:r>
            <a:rPr lang="en-GB"/>
            <a:t>Inform policy and the general public of the differences in transport usage to travel to work across England and Wales</a:t>
          </a:r>
          <a:endParaRPr lang="en-US"/>
        </a:p>
      </dgm:t>
    </dgm:pt>
    <dgm:pt modelId="{595EFC2F-037B-488A-8ABE-1EC713CA17E5}" type="parTrans" cxnId="{61B3EAF0-06D7-4F2B-B531-57888492091C}">
      <dgm:prSet/>
      <dgm:spPr/>
      <dgm:t>
        <a:bodyPr/>
        <a:lstStyle/>
        <a:p>
          <a:endParaRPr lang="en-US"/>
        </a:p>
      </dgm:t>
    </dgm:pt>
    <dgm:pt modelId="{688D478F-3E93-42E9-86D2-E8414ED54921}" type="sibTrans" cxnId="{61B3EAF0-06D7-4F2B-B531-57888492091C}">
      <dgm:prSet/>
      <dgm:spPr/>
      <dgm:t>
        <a:bodyPr/>
        <a:lstStyle/>
        <a:p>
          <a:endParaRPr lang="en-US"/>
        </a:p>
      </dgm:t>
    </dgm:pt>
    <dgm:pt modelId="{2E97EA98-3AA6-4B30-BCB4-55D84E1BD8B2}">
      <dgm:prSet/>
      <dgm:spPr/>
      <dgm:t>
        <a:bodyPr/>
        <a:lstStyle/>
        <a:p>
          <a:r>
            <a:rPr lang="en-GB"/>
            <a:t>Aims</a:t>
          </a:r>
          <a:endParaRPr lang="en-US"/>
        </a:p>
      </dgm:t>
    </dgm:pt>
    <dgm:pt modelId="{E02DE879-B46C-4B8E-B12A-2382F7950001}" type="parTrans" cxnId="{628A20F2-6A13-469B-BE59-E735AE9F0DAF}">
      <dgm:prSet/>
      <dgm:spPr/>
      <dgm:t>
        <a:bodyPr/>
        <a:lstStyle/>
        <a:p>
          <a:endParaRPr lang="en-US"/>
        </a:p>
      </dgm:t>
    </dgm:pt>
    <dgm:pt modelId="{B41BFB0D-4868-4EEA-A71D-87404F135E78}" type="sibTrans" cxnId="{628A20F2-6A13-469B-BE59-E735AE9F0DAF}">
      <dgm:prSet/>
      <dgm:spPr/>
      <dgm:t>
        <a:bodyPr/>
        <a:lstStyle/>
        <a:p>
          <a:endParaRPr lang="en-US"/>
        </a:p>
      </dgm:t>
    </dgm:pt>
    <dgm:pt modelId="{7C674C4B-3F03-41E3-893A-AC38ADAFBFF7}">
      <dgm:prSet/>
      <dgm:spPr/>
      <dgm:t>
        <a:bodyPr/>
        <a:lstStyle/>
        <a:p>
          <a:r>
            <a:rPr lang="en-US" dirty="0"/>
            <a:t>Identify different transport profiles</a:t>
          </a:r>
        </a:p>
      </dgm:t>
    </dgm:pt>
    <dgm:pt modelId="{5B0735CC-800B-4898-BACA-13B8AD75D232}" type="parTrans" cxnId="{20C406C8-28E7-4A41-A570-77E2E63FEA85}">
      <dgm:prSet/>
      <dgm:spPr/>
      <dgm:t>
        <a:bodyPr/>
        <a:lstStyle/>
        <a:p>
          <a:endParaRPr lang="en-US"/>
        </a:p>
      </dgm:t>
    </dgm:pt>
    <dgm:pt modelId="{9404CB9C-4CE0-4CB9-888C-56ADB781809A}" type="sibTrans" cxnId="{20C406C8-28E7-4A41-A570-77E2E63FEA85}">
      <dgm:prSet/>
      <dgm:spPr/>
      <dgm:t>
        <a:bodyPr/>
        <a:lstStyle/>
        <a:p>
          <a:endParaRPr lang="en-US"/>
        </a:p>
      </dgm:t>
    </dgm:pt>
    <dgm:pt modelId="{07D5597E-0EA9-4CE7-BC60-4B25F05B4A3E}">
      <dgm:prSet/>
      <dgm:spPr/>
      <dgm:t>
        <a:bodyPr/>
        <a:lstStyle/>
        <a:p>
          <a:r>
            <a:rPr lang="en-US" dirty="0"/>
            <a:t>Map the transport profiles and flows</a:t>
          </a:r>
        </a:p>
      </dgm:t>
    </dgm:pt>
    <dgm:pt modelId="{EB7FBB9D-A6AE-4455-8B7C-C3902CC2C15C}" type="parTrans" cxnId="{D88B8CB7-0472-4499-8C7C-9B2137B1E9D3}">
      <dgm:prSet/>
      <dgm:spPr/>
      <dgm:t>
        <a:bodyPr/>
        <a:lstStyle/>
        <a:p>
          <a:endParaRPr lang="en-US"/>
        </a:p>
      </dgm:t>
    </dgm:pt>
    <dgm:pt modelId="{F88C998E-1EF8-41FC-A31D-1745AF3A7A7A}" type="sibTrans" cxnId="{D88B8CB7-0472-4499-8C7C-9B2137B1E9D3}">
      <dgm:prSet/>
      <dgm:spPr/>
      <dgm:t>
        <a:bodyPr/>
        <a:lstStyle/>
        <a:p>
          <a:endParaRPr lang="en-US"/>
        </a:p>
      </dgm:t>
    </dgm:pt>
    <dgm:pt modelId="{6B686E98-122D-42F2-90EB-6589C79076C6}">
      <dgm:prSet/>
      <dgm:spPr/>
      <dgm:t>
        <a:bodyPr/>
        <a:lstStyle/>
        <a:p>
          <a:r>
            <a:rPr lang="en-US"/>
            <a:t>Look at how demographic factors are related to these transport profiles</a:t>
          </a:r>
        </a:p>
      </dgm:t>
    </dgm:pt>
    <dgm:pt modelId="{58B28E89-7980-4C02-BC75-F72CFF481E7D}" type="parTrans" cxnId="{009441F7-FC41-43BE-8B28-5C5AFE3D3DD9}">
      <dgm:prSet/>
      <dgm:spPr/>
      <dgm:t>
        <a:bodyPr/>
        <a:lstStyle/>
        <a:p>
          <a:endParaRPr lang="en-US"/>
        </a:p>
      </dgm:t>
    </dgm:pt>
    <dgm:pt modelId="{7061DF5D-D432-4F90-827D-FA412E911601}" type="sibTrans" cxnId="{009441F7-FC41-43BE-8B28-5C5AFE3D3DD9}">
      <dgm:prSet/>
      <dgm:spPr/>
      <dgm:t>
        <a:bodyPr/>
        <a:lstStyle/>
        <a:p>
          <a:endParaRPr lang="en-US"/>
        </a:p>
      </dgm:t>
    </dgm:pt>
    <dgm:pt modelId="{4E641AB2-05E7-1E42-A3EF-4E42951554EE}" type="pres">
      <dgm:prSet presAssocID="{C15EE730-7FF1-4676-B132-8C27FC559365}" presName="linear" presStyleCnt="0">
        <dgm:presLayoutVars>
          <dgm:dir/>
          <dgm:animLvl val="lvl"/>
          <dgm:resizeHandles val="exact"/>
        </dgm:presLayoutVars>
      </dgm:prSet>
      <dgm:spPr/>
    </dgm:pt>
    <dgm:pt modelId="{2E2FD4BD-96C9-2542-9666-427140D18D11}" type="pres">
      <dgm:prSet presAssocID="{A5C1B13B-C6BE-4C0F-81EE-A28986259A57}" presName="parentLin" presStyleCnt="0"/>
      <dgm:spPr/>
    </dgm:pt>
    <dgm:pt modelId="{385046D1-E92B-DD46-92FC-07E6A1120616}" type="pres">
      <dgm:prSet presAssocID="{A5C1B13B-C6BE-4C0F-81EE-A28986259A57}" presName="parentLeftMargin" presStyleLbl="node1" presStyleIdx="0" presStyleCnt="2"/>
      <dgm:spPr/>
    </dgm:pt>
    <dgm:pt modelId="{BFEA1BDE-E5EF-824E-81DC-DEB0AF9E6425}" type="pres">
      <dgm:prSet presAssocID="{A5C1B13B-C6BE-4C0F-81EE-A28986259A57}" presName="parentText" presStyleLbl="node1" presStyleIdx="0" presStyleCnt="2">
        <dgm:presLayoutVars>
          <dgm:chMax val="0"/>
          <dgm:bulletEnabled val="1"/>
        </dgm:presLayoutVars>
      </dgm:prSet>
      <dgm:spPr/>
    </dgm:pt>
    <dgm:pt modelId="{6DCFDD10-B2F5-8146-9C77-313004F248E8}" type="pres">
      <dgm:prSet presAssocID="{A5C1B13B-C6BE-4C0F-81EE-A28986259A57}" presName="negativeSpace" presStyleCnt="0"/>
      <dgm:spPr/>
    </dgm:pt>
    <dgm:pt modelId="{503863BF-CFC1-7B47-87A5-39177013FA1F}" type="pres">
      <dgm:prSet presAssocID="{A5C1B13B-C6BE-4C0F-81EE-A28986259A57}" presName="childText" presStyleLbl="conFgAcc1" presStyleIdx="0" presStyleCnt="2">
        <dgm:presLayoutVars>
          <dgm:bulletEnabled val="1"/>
        </dgm:presLayoutVars>
      </dgm:prSet>
      <dgm:spPr/>
    </dgm:pt>
    <dgm:pt modelId="{3304F37A-9B35-7546-BB1F-054853C206A0}" type="pres">
      <dgm:prSet presAssocID="{E2A34556-2EED-417D-8197-31F3472F71C9}" presName="spaceBetweenRectangles" presStyleCnt="0"/>
      <dgm:spPr/>
    </dgm:pt>
    <dgm:pt modelId="{E75FB4CE-6C3C-F14D-AEF1-5D9E870ACEED}" type="pres">
      <dgm:prSet presAssocID="{2E97EA98-3AA6-4B30-BCB4-55D84E1BD8B2}" presName="parentLin" presStyleCnt="0"/>
      <dgm:spPr/>
    </dgm:pt>
    <dgm:pt modelId="{48AD30DB-9FDE-C140-A591-004BA5B20605}" type="pres">
      <dgm:prSet presAssocID="{2E97EA98-3AA6-4B30-BCB4-55D84E1BD8B2}" presName="parentLeftMargin" presStyleLbl="node1" presStyleIdx="0" presStyleCnt="2"/>
      <dgm:spPr/>
    </dgm:pt>
    <dgm:pt modelId="{27973ACC-F4E6-5F4D-BAA2-923E25EDEFD9}" type="pres">
      <dgm:prSet presAssocID="{2E97EA98-3AA6-4B30-BCB4-55D84E1BD8B2}" presName="parentText" presStyleLbl="node1" presStyleIdx="1" presStyleCnt="2">
        <dgm:presLayoutVars>
          <dgm:chMax val="0"/>
          <dgm:bulletEnabled val="1"/>
        </dgm:presLayoutVars>
      </dgm:prSet>
      <dgm:spPr/>
    </dgm:pt>
    <dgm:pt modelId="{6860FF08-A75A-DA47-AF48-457B7BE52468}" type="pres">
      <dgm:prSet presAssocID="{2E97EA98-3AA6-4B30-BCB4-55D84E1BD8B2}" presName="negativeSpace" presStyleCnt="0"/>
      <dgm:spPr/>
    </dgm:pt>
    <dgm:pt modelId="{8248139D-0976-B349-95C9-D61ECFBAB6A2}" type="pres">
      <dgm:prSet presAssocID="{2E97EA98-3AA6-4B30-BCB4-55D84E1BD8B2}" presName="childText" presStyleLbl="conFgAcc1" presStyleIdx="1" presStyleCnt="2">
        <dgm:presLayoutVars>
          <dgm:bulletEnabled val="1"/>
        </dgm:presLayoutVars>
      </dgm:prSet>
      <dgm:spPr/>
    </dgm:pt>
  </dgm:ptLst>
  <dgm:cxnLst>
    <dgm:cxn modelId="{684CEC10-2F4C-834C-A2B5-5A5195D47B96}" type="presOf" srcId="{2E97EA98-3AA6-4B30-BCB4-55D84E1BD8B2}" destId="{27973ACC-F4E6-5F4D-BAA2-923E25EDEFD9}" srcOrd="1" destOrd="0" presId="urn:microsoft.com/office/officeart/2005/8/layout/list1"/>
    <dgm:cxn modelId="{7205C41F-E710-054A-A7B3-8B4397E254C3}" type="presOf" srcId="{A5C1B13B-C6BE-4C0F-81EE-A28986259A57}" destId="{385046D1-E92B-DD46-92FC-07E6A1120616}" srcOrd="0" destOrd="0" presId="urn:microsoft.com/office/officeart/2005/8/layout/list1"/>
    <dgm:cxn modelId="{48895A31-83F6-A941-BDB3-EFF3B81A75E2}" type="presOf" srcId="{07D5597E-0EA9-4CE7-BC60-4B25F05B4A3E}" destId="{8248139D-0976-B349-95C9-D61ECFBAB6A2}" srcOrd="0" destOrd="1" presId="urn:microsoft.com/office/officeart/2005/8/layout/list1"/>
    <dgm:cxn modelId="{CC06703D-1BA7-D34A-BFAA-FF56819DA506}" type="presOf" srcId="{A5C1B13B-C6BE-4C0F-81EE-A28986259A57}" destId="{BFEA1BDE-E5EF-824E-81DC-DEB0AF9E6425}" srcOrd="1" destOrd="0" presId="urn:microsoft.com/office/officeart/2005/8/layout/list1"/>
    <dgm:cxn modelId="{91F4C940-4C5B-F443-8A3A-826E530EFDDC}" type="presOf" srcId="{7C674C4B-3F03-41E3-893A-AC38ADAFBFF7}" destId="{8248139D-0976-B349-95C9-D61ECFBAB6A2}" srcOrd="0" destOrd="0" presId="urn:microsoft.com/office/officeart/2005/8/layout/list1"/>
    <dgm:cxn modelId="{29CDF86A-37D6-0B40-9F8A-945A9EB665FF}" type="presOf" srcId="{2E97EA98-3AA6-4B30-BCB4-55D84E1BD8B2}" destId="{48AD30DB-9FDE-C140-A591-004BA5B20605}" srcOrd="0" destOrd="0" presId="urn:microsoft.com/office/officeart/2005/8/layout/list1"/>
    <dgm:cxn modelId="{EA86E59A-89E7-D04D-AA72-7353E8431121}" type="presOf" srcId="{C15EE730-7FF1-4676-B132-8C27FC559365}" destId="{4E641AB2-05E7-1E42-A3EF-4E42951554EE}" srcOrd="0" destOrd="0" presId="urn:microsoft.com/office/officeart/2005/8/layout/list1"/>
    <dgm:cxn modelId="{D88B8CB7-0472-4499-8C7C-9B2137B1E9D3}" srcId="{2E97EA98-3AA6-4B30-BCB4-55D84E1BD8B2}" destId="{07D5597E-0EA9-4CE7-BC60-4B25F05B4A3E}" srcOrd="1" destOrd="0" parTransId="{EB7FBB9D-A6AE-4455-8B7C-C3902CC2C15C}" sibTransId="{F88C998E-1EF8-41FC-A31D-1745AF3A7A7A}"/>
    <dgm:cxn modelId="{20C406C8-28E7-4A41-A570-77E2E63FEA85}" srcId="{2E97EA98-3AA6-4B30-BCB4-55D84E1BD8B2}" destId="{7C674C4B-3F03-41E3-893A-AC38ADAFBFF7}" srcOrd="0" destOrd="0" parTransId="{5B0735CC-800B-4898-BACA-13B8AD75D232}" sibTransId="{9404CB9C-4CE0-4CB9-888C-56ADB781809A}"/>
    <dgm:cxn modelId="{2DEF18CF-A90B-E34C-8FE0-A9CD91ED41F6}" type="presOf" srcId="{238D31FF-65CF-4744-89A7-C49EDF8EE8DB}" destId="{503863BF-CFC1-7B47-87A5-39177013FA1F}" srcOrd="0" destOrd="0" presId="urn:microsoft.com/office/officeart/2005/8/layout/list1"/>
    <dgm:cxn modelId="{F5BA6BD4-3FCC-49A6-8B93-135EAB167AC5}" srcId="{C15EE730-7FF1-4676-B132-8C27FC559365}" destId="{A5C1B13B-C6BE-4C0F-81EE-A28986259A57}" srcOrd="0" destOrd="0" parTransId="{72E02B94-2752-4DB3-8063-D0B284F2C6CB}" sibTransId="{E2A34556-2EED-417D-8197-31F3472F71C9}"/>
    <dgm:cxn modelId="{3BEF5CDC-969D-F641-8E77-54EB62000B5A}" type="presOf" srcId="{6B686E98-122D-42F2-90EB-6589C79076C6}" destId="{8248139D-0976-B349-95C9-D61ECFBAB6A2}" srcOrd="0" destOrd="2" presId="urn:microsoft.com/office/officeart/2005/8/layout/list1"/>
    <dgm:cxn modelId="{61B3EAF0-06D7-4F2B-B531-57888492091C}" srcId="{A5C1B13B-C6BE-4C0F-81EE-A28986259A57}" destId="{238D31FF-65CF-4744-89A7-C49EDF8EE8DB}" srcOrd="0" destOrd="0" parTransId="{595EFC2F-037B-488A-8ABE-1EC713CA17E5}" sibTransId="{688D478F-3E93-42E9-86D2-E8414ED54921}"/>
    <dgm:cxn modelId="{628A20F2-6A13-469B-BE59-E735AE9F0DAF}" srcId="{C15EE730-7FF1-4676-B132-8C27FC559365}" destId="{2E97EA98-3AA6-4B30-BCB4-55D84E1BD8B2}" srcOrd="1" destOrd="0" parTransId="{E02DE879-B46C-4B8E-B12A-2382F7950001}" sibTransId="{B41BFB0D-4868-4EEA-A71D-87404F135E78}"/>
    <dgm:cxn modelId="{009441F7-FC41-43BE-8B28-5C5AFE3D3DD9}" srcId="{2E97EA98-3AA6-4B30-BCB4-55D84E1BD8B2}" destId="{6B686E98-122D-42F2-90EB-6589C79076C6}" srcOrd="2" destOrd="0" parTransId="{58B28E89-7980-4C02-BC75-F72CFF481E7D}" sibTransId="{7061DF5D-D432-4F90-827D-FA412E911601}"/>
    <dgm:cxn modelId="{669F64A2-8CDE-5148-9666-1B03CD11DE29}" type="presParOf" srcId="{4E641AB2-05E7-1E42-A3EF-4E42951554EE}" destId="{2E2FD4BD-96C9-2542-9666-427140D18D11}" srcOrd="0" destOrd="0" presId="urn:microsoft.com/office/officeart/2005/8/layout/list1"/>
    <dgm:cxn modelId="{FDF9A16F-6A63-F644-B2AA-21B61F4499B1}" type="presParOf" srcId="{2E2FD4BD-96C9-2542-9666-427140D18D11}" destId="{385046D1-E92B-DD46-92FC-07E6A1120616}" srcOrd="0" destOrd="0" presId="urn:microsoft.com/office/officeart/2005/8/layout/list1"/>
    <dgm:cxn modelId="{E5DC887A-9B4A-164D-9D16-AD8443030E0E}" type="presParOf" srcId="{2E2FD4BD-96C9-2542-9666-427140D18D11}" destId="{BFEA1BDE-E5EF-824E-81DC-DEB0AF9E6425}" srcOrd="1" destOrd="0" presId="urn:microsoft.com/office/officeart/2005/8/layout/list1"/>
    <dgm:cxn modelId="{5C703772-15F4-E84B-B59A-63033E48D432}" type="presParOf" srcId="{4E641AB2-05E7-1E42-A3EF-4E42951554EE}" destId="{6DCFDD10-B2F5-8146-9C77-313004F248E8}" srcOrd="1" destOrd="0" presId="urn:microsoft.com/office/officeart/2005/8/layout/list1"/>
    <dgm:cxn modelId="{84EED32B-9ADB-8743-9FCF-ABC9DCDA2871}" type="presParOf" srcId="{4E641AB2-05E7-1E42-A3EF-4E42951554EE}" destId="{503863BF-CFC1-7B47-87A5-39177013FA1F}" srcOrd="2" destOrd="0" presId="urn:microsoft.com/office/officeart/2005/8/layout/list1"/>
    <dgm:cxn modelId="{2C772976-0FCD-F54B-9CB0-931B6EF7AB89}" type="presParOf" srcId="{4E641AB2-05E7-1E42-A3EF-4E42951554EE}" destId="{3304F37A-9B35-7546-BB1F-054853C206A0}" srcOrd="3" destOrd="0" presId="urn:microsoft.com/office/officeart/2005/8/layout/list1"/>
    <dgm:cxn modelId="{83B48FA5-4E99-5D4E-9B0C-33A8A27A384C}" type="presParOf" srcId="{4E641AB2-05E7-1E42-A3EF-4E42951554EE}" destId="{E75FB4CE-6C3C-F14D-AEF1-5D9E870ACEED}" srcOrd="4" destOrd="0" presId="urn:microsoft.com/office/officeart/2005/8/layout/list1"/>
    <dgm:cxn modelId="{617BEEF1-0E6C-9742-AA24-9FC63DE283C9}" type="presParOf" srcId="{E75FB4CE-6C3C-F14D-AEF1-5D9E870ACEED}" destId="{48AD30DB-9FDE-C140-A591-004BA5B20605}" srcOrd="0" destOrd="0" presId="urn:microsoft.com/office/officeart/2005/8/layout/list1"/>
    <dgm:cxn modelId="{26F3EC2A-763D-1A40-9148-19F637EABB31}" type="presParOf" srcId="{E75FB4CE-6C3C-F14D-AEF1-5D9E870ACEED}" destId="{27973ACC-F4E6-5F4D-BAA2-923E25EDEFD9}" srcOrd="1" destOrd="0" presId="urn:microsoft.com/office/officeart/2005/8/layout/list1"/>
    <dgm:cxn modelId="{5CBB175E-16C5-AD4C-BFC5-6F0AB2F79041}" type="presParOf" srcId="{4E641AB2-05E7-1E42-A3EF-4E42951554EE}" destId="{6860FF08-A75A-DA47-AF48-457B7BE52468}" srcOrd="5" destOrd="0" presId="urn:microsoft.com/office/officeart/2005/8/layout/list1"/>
    <dgm:cxn modelId="{B85756F0-F6C7-5944-8FAF-04001B3F6F2C}" type="presParOf" srcId="{4E641AB2-05E7-1E42-A3EF-4E42951554EE}" destId="{8248139D-0976-B349-95C9-D61ECFBAB6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B133DD-52F6-450B-87FE-35BA84430AF5}" type="doc">
      <dgm:prSet loTypeId="urn:microsoft.com/office/officeart/2005/8/layout/vProcess5" loCatId="process" qsTypeId="urn:microsoft.com/office/officeart/2005/8/quickstyle/simple2" qsCatId="simple" csTypeId="urn:microsoft.com/office/officeart/2005/8/colors/colorful1" csCatId="colorful" phldr="1"/>
      <dgm:spPr/>
      <dgm:t>
        <a:bodyPr/>
        <a:lstStyle/>
        <a:p>
          <a:endParaRPr lang="en-US"/>
        </a:p>
      </dgm:t>
    </dgm:pt>
    <dgm:pt modelId="{81B63C73-A618-4303-9799-5F0168B55659}">
      <dgm:prSet/>
      <dgm:spPr/>
      <dgm:t>
        <a:bodyPr/>
        <a:lstStyle/>
        <a:p>
          <a:r>
            <a:rPr lang="en-GB" i="1" dirty="0"/>
            <a:t>Collection</a:t>
          </a:r>
          <a:r>
            <a:rPr lang="en-GB" dirty="0"/>
            <a:t>: gather data to be used for analysis</a:t>
          </a:r>
          <a:endParaRPr lang="en-US" dirty="0"/>
        </a:p>
      </dgm:t>
    </dgm:pt>
    <dgm:pt modelId="{B5CBAA6F-5B34-40FF-8D3D-2C03D474DE6F}" type="parTrans" cxnId="{BA41AC71-C28F-4875-8EAE-66DB62D0F808}">
      <dgm:prSet/>
      <dgm:spPr/>
      <dgm:t>
        <a:bodyPr/>
        <a:lstStyle/>
        <a:p>
          <a:endParaRPr lang="en-US"/>
        </a:p>
      </dgm:t>
    </dgm:pt>
    <dgm:pt modelId="{6A555637-DCBD-4ADD-AA84-6DE18CD4A2BA}" type="sibTrans" cxnId="{BA41AC71-C28F-4875-8EAE-66DB62D0F808}">
      <dgm:prSet/>
      <dgm:spPr/>
      <dgm:t>
        <a:bodyPr/>
        <a:lstStyle/>
        <a:p>
          <a:endParaRPr lang="en-US"/>
        </a:p>
      </dgm:t>
    </dgm:pt>
    <dgm:pt modelId="{54D8BD8E-178B-41F7-95C5-EB3E360AF081}">
      <dgm:prSet/>
      <dgm:spPr/>
      <dgm:t>
        <a:bodyPr/>
        <a:lstStyle/>
        <a:p>
          <a:r>
            <a:rPr lang="en-GB" i="1"/>
            <a:t>Transformation</a:t>
          </a:r>
          <a:r>
            <a:rPr lang="en-GB"/>
            <a:t>: reduce skewness of the data</a:t>
          </a:r>
          <a:endParaRPr lang="en-US"/>
        </a:p>
      </dgm:t>
    </dgm:pt>
    <dgm:pt modelId="{904723E9-1A34-47B7-9B5C-BD1354257F6C}" type="parTrans" cxnId="{CFA2DD7A-917F-4FD9-80EC-CAFA3E2C86AC}">
      <dgm:prSet/>
      <dgm:spPr/>
      <dgm:t>
        <a:bodyPr/>
        <a:lstStyle/>
        <a:p>
          <a:endParaRPr lang="en-US"/>
        </a:p>
      </dgm:t>
    </dgm:pt>
    <dgm:pt modelId="{1114FF3C-F60B-4E81-A4D0-2DF5E7F473F8}" type="sibTrans" cxnId="{CFA2DD7A-917F-4FD9-80EC-CAFA3E2C86AC}">
      <dgm:prSet/>
      <dgm:spPr/>
      <dgm:t>
        <a:bodyPr/>
        <a:lstStyle/>
        <a:p>
          <a:endParaRPr lang="en-US"/>
        </a:p>
      </dgm:t>
    </dgm:pt>
    <dgm:pt modelId="{5C80F983-E1CF-4808-935C-816EC534A695}">
      <dgm:prSet/>
      <dgm:spPr/>
      <dgm:t>
        <a:bodyPr/>
        <a:lstStyle/>
        <a:p>
          <a:r>
            <a:rPr lang="en-GB" i="1" dirty="0"/>
            <a:t>Standardisation</a:t>
          </a:r>
          <a:r>
            <a:rPr lang="en-GB" dirty="0"/>
            <a:t>: put variables in the same units and scale</a:t>
          </a:r>
          <a:endParaRPr lang="en-US" dirty="0"/>
        </a:p>
      </dgm:t>
    </dgm:pt>
    <dgm:pt modelId="{E5D4E5F2-2BE7-4890-8619-10A8135375CA}" type="parTrans" cxnId="{28EF39A7-E4E9-4769-AD53-395D0128FB18}">
      <dgm:prSet/>
      <dgm:spPr/>
      <dgm:t>
        <a:bodyPr/>
        <a:lstStyle/>
        <a:p>
          <a:endParaRPr lang="en-US"/>
        </a:p>
      </dgm:t>
    </dgm:pt>
    <dgm:pt modelId="{890389D1-3FD2-4DFA-B684-52F508338290}" type="sibTrans" cxnId="{28EF39A7-E4E9-4769-AD53-395D0128FB18}">
      <dgm:prSet/>
      <dgm:spPr/>
      <dgm:t>
        <a:bodyPr/>
        <a:lstStyle/>
        <a:p>
          <a:endParaRPr lang="en-US"/>
        </a:p>
      </dgm:t>
    </dgm:pt>
    <dgm:pt modelId="{C394DABD-7FF2-40C2-9B27-F2E1D267412B}">
      <dgm:prSet/>
      <dgm:spPr/>
      <dgm:t>
        <a:bodyPr/>
        <a:lstStyle/>
        <a:p>
          <a:r>
            <a:rPr lang="en-GB" i="1" dirty="0"/>
            <a:t>Cleaning</a:t>
          </a:r>
          <a:r>
            <a:rPr lang="en-GB" dirty="0"/>
            <a:t>: get data in the correct format and units</a:t>
          </a:r>
        </a:p>
      </dgm:t>
    </dgm:pt>
    <dgm:pt modelId="{CC345AF0-3A3C-46E5-BE66-676BAE56C53F}" type="parTrans" cxnId="{5EC002E6-F860-430D-94BD-1D4269B09F65}">
      <dgm:prSet/>
      <dgm:spPr/>
      <dgm:t>
        <a:bodyPr/>
        <a:lstStyle/>
        <a:p>
          <a:endParaRPr lang="en-GB"/>
        </a:p>
      </dgm:t>
    </dgm:pt>
    <dgm:pt modelId="{4B23EB16-9B04-48D3-AF6B-1EC8A4247CA1}" type="sibTrans" cxnId="{5EC002E6-F860-430D-94BD-1D4269B09F65}">
      <dgm:prSet/>
      <dgm:spPr/>
      <dgm:t>
        <a:bodyPr/>
        <a:lstStyle/>
        <a:p>
          <a:endParaRPr lang="en-GB"/>
        </a:p>
      </dgm:t>
    </dgm:pt>
    <dgm:pt modelId="{5B0EB52C-06FC-844D-8205-D079420156CD}" type="pres">
      <dgm:prSet presAssocID="{49B133DD-52F6-450B-87FE-35BA84430AF5}" presName="outerComposite" presStyleCnt="0">
        <dgm:presLayoutVars>
          <dgm:chMax val="5"/>
          <dgm:dir/>
          <dgm:resizeHandles val="exact"/>
        </dgm:presLayoutVars>
      </dgm:prSet>
      <dgm:spPr/>
    </dgm:pt>
    <dgm:pt modelId="{339E38B7-53CB-844F-B310-2861E4E8EAAD}" type="pres">
      <dgm:prSet presAssocID="{49B133DD-52F6-450B-87FE-35BA84430AF5}" presName="dummyMaxCanvas" presStyleCnt="0">
        <dgm:presLayoutVars/>
      </dgm:prSet>
      <dgm:spPr/>
    </dgm:pt>
    <dgm:pt modelId="{6C3171FB-4C42-4EA5-9A4B-25B06DF067FF}" type="pres">
      <dgm:prSet presAssocID="{49B133DD-52F6-450B-87FE-35BA84430AF5}" presName="FourNodes_1" presStyleLbl="node1" presStyleIdx="0" presStyleCnt="4">
        <dgm:presLayoutVars>
          <dgm:bulletEnabled val="1"/>
        </dgm:presLayoutVars>
      </dgm:prSet>
      <dgm:spPr/>
    </dgm:pt>
    <dgm:pt modelId="{F43150D8-1BF8-4E00-A225-8D9F141738F2}" type="pres">
      <dgm:prSet presAssocID="{49B133DD-52F6-450B-87FE-35BA84430AF5}" presName="FourNodes_2" presStyleLbl="node1" presStyleIdx="1" presStyleCnt="4">
        <dgm:presLayoutVars>
          <dgm:bulletEnabled val="1"/>
        </dgm:presLayoutVars>
      </dgm:prSet>
      <dgm:spPr/>
    </dgm:pt>
    <dgm:pt modelId="{92295984-5C1C-4247-AB11-7604CA2CF8AB}" type="pres">
      <dgm:prSet presAssocID="{49B133DD-52F6-450B-87FE-35BA84430AF5}" presName="FourNodes_3" presStyleLbl="node1" presStyleIdx="2" presStyleCnt="4">
        <dgm:presLayoutVars>
          <dgm:bulletEnabled val="1"/>
        </dgm:presLayoutVars>
      </dgm:prSet>
      <dgm:spPr/>
    </dgm:pt>
    <dgm:pt modelId="{391BA1FA-722F-437F-A392-2248944E6742}" type="pres">
      <dgm:prSet presAssocID="{49B133DD-52F6-450B-87FE-35BA84430AF5}" presName="FourNodes_4" presStyleLbl="node1" presStyleIdx="3" presStyleCnt="4">
        <dgm:presLayoutVars>
          <dgm:bulletEnabled val="1"/>
        </dgm:presLayoutVars>
      </dgm:prSet>
      <dgm:spPr/>
    </dgm:pt>
    <dgm:pt modelId="{2D4B486F-ABA0-47EB-81BA-C9E954A3173F}" type="pres">
      <dgm:prSet presAssocID="{49B133DD-52F6-450B-87FE-35BA84430AF5}" presName="FourConn_1-2" presStyleLbl="fgAccFollowNode1" presStyleIdx="0" presStyleCnt="3">
        <dgm:presLayoutVars>
          <dgm:bulletEnabled val="1"/>
        </dgm:presLayoutVars>
      </dgm:prSet>
      <dgm:spPr/>
    </dgm:pt>
    <dgm:pt modelId="{C916E834-C932-44A1-A499-3D4983735181}" type="pres">
      <dgm:prSet presAssocID="{49B133DD-52F6-450B-87FE-35BA84430AF5}" presName="FourConn_2-3" presStyleLbl="fgAccFollowNode1" presStyleIdx="1" presStyleCnt="3">
        <dgm:presLayoutVars>
          <dgm:bulletEnabled val="1"/>
        </dgm:presLayoutVars>
      </dgm:prSet>
      <dgm:spPr/>
    </dgm:pt>
    <dgm:pt modelId="{EFD1EC96-A7AD-4323-AE23-2510702C6460}" type="pres">
      <dgm:prSet presAssocID="{49B133DD-52F6-450B-87FE-35BA84430AF5}" presName="FourConn_3-4" presStyleLbl="fgAccFollowNode1" presStyleIdx="2" presStyleCnt="3">
        <dgm:presLayoutVars>
          <dgm:bulletEnabled val="1"/>
        </dgm:presLayoutVars>
      </dgm:prSet>
      <dgm:spPr/>
    </dgm:pt>
    <dgm:pt modelId="{0B75CECA-3420-4295-99A3-8244F26F3FC1}" type="pres">
      <dgm:prSet presAssocID="{49B133DD-52F6-450B-87FE-35BA84430AF5}" presName="FourNodes_1_text" presStyleLbl="node1" presStyleIdx="3" presStyleCnt="4">
        <dgm:presLayoutVars>
          <dgm:bulletEnabled val="1"/>
        </dgm:presLayoutVars>
      </dgm:prSet>
      <dgm:spPr/>
    </dgm:pt>
    <dgm:pt modelId="{9EDA7326-85A1-4088-813C-943B83F000F0}" type="pres">
      <dgm:prSet presAssocID="{49B133DD-52F6-450B-87FE-35BA84430AF5}" presName="FourNodes_2_text" presStyleLbl="node1" presStyleIdx="3" presStyleCnt="4">
        <dgm:presLayoutVars>
          <dgm:bulletEnabled val="1"/>
        </dgm:presLayoutVars>
      </dgm:prSet>
      <dgm:spPr/>
    </dgm:pt>
    <dgm:pt modelId="{0C3CAA64-3186-461C-A065-F04E632F3EE9}" type="pres">
      <dgm:prSet presAssocID="{49B133DD-52F6-450B-87FE-35BA84430AF5}" presName="FourNodes_3_text" presStyleLbl="node1" presStyleIdx="3" presStyleCnt="4">
        <dgm:presLayoutVars>
          <dgm:bulletEnabled val="1"/>
        </dgm:presLayoutVars>
      </dgm:prSet>
      <dgm:spPr/>
    </dgm:pt>
    <dgm:pt modelId="{ED2A6FEC-7907-4C51-BCDE-258DACECB1A2}" type="pres">
      <dgm:prSet presAssocID="{49B133DD-52F6-450B-87FE-35BA84430AF5}" presName="FourNodes_4_text" presStyleLbl="node1" presStyleIdx="3" presStyleCnt="4">
        <dgm:presLayoutVars>
          <dgm:bulletEnabled val="1"/>
        </dgm:presLayoutVars>
      </dgm:prSet>
      <dgm:spPr/>
    </dgm:pt>
  </dgm:ptLst>
  <dgm:cxnLst>
    <dgm:cxn modelId="{62A6FC00-7E02-438D-9132-88F0C1B86A8E}" type="presOf" srcId="{5C80F983-E1CF-4808-935C-816EC534A695}" destId="{ED2A6FEC-7907-4C51-BCDE-258DACECB1A2}" srcOrd="1" destOrd="0" presId="urn:microsoft.com/office/officeart/2005/8/layout/vProcess5"/>
    <dgm:cxn modelId="{50EAE544-9ED3-475F-9923-2B3DB3264D83}" type="presOf" srcId="{1114FF3C-F60B-4E81-A4D0-2DF5E7F473F8}" destId="{EFD1EC96-A7AD-4323-AE23-2510702C6460}" srcOrd="0" destOrd="0" presId="urn:microsoft.com/office/officeart/2005/8/layout/vProcess5"/>
    <dgm:cxn modelId="{BA41AC71-C28F-4875-8EAE-66DB62D0F808}" srcId="{49B133DD-52F6-450B-87FE-35BA84430AF5}" destId="{81B63C73-A618-4303-9799-5F0168B55659}" srcOrd="0" destOrd="0" parTransId="{B5CBAA6F-5B34-40FF-8D3D-2C03D474DE6F}" sibTransId="{6A555637-DCBD-4ADD-AA84-6DE18CD4A2BA}"/>
    <dgm:cxn modelId="{42ACF279-CD86-4972-8FC6-FBAE5C6A296E}" type="presOf" srcId="{C394DABD-7FF2-40C2-9B27-F2E1D267412B}" destId="{F43150D8-1BF8-4E00-A225-8D9F141738F2}" srcOrd="0" destOrd="0" presId="urn:microsoft.com/office/officeart/2005/8/layout/vProcess5"/>
    <dgm:cxn modelId="{CFA2DD7A-917F-4FD9-80EC-CAFA3E2C86AC}" srcId="{49B133DD-52F6-450B-87FE-35BA84430AF5}" destId="{54D8BD8E-178B-41F7-95C5-EB3E360AF081}" srcOrd="2" destOrd="0" parTransId="{904723E9-1A34-47B7-9B5C-BD1354257F6C}" sibTransId="{1114FF3C-F60B-4E81-A4D0-2DF5E7F473F8}"/>
    <dgm:cxn modelId="{B8513F82-CD3B-4A1E-B21E-A5E7111C78A3}" type="presOf" srcId="{54D8BD8E-178B-41F7-95C5-EB3E360AF081}" destId="{92295984-5C1C-4247-AB11-7604CA2CF8AB}" srcOrd="0" destOrd="0" presId="urn:microsoft.com/office/officeart/2005/8/layout/vProcess5"/>
    <dgm:cxn modelId="{882CD898-1DA1-43C9-B857-120E644001DB}" type="presOf" srcId="{4B23EB16-9B04-48D3-AF6B-1EC8A4247CA1}" destId="{C916E834-C932-44A1-A499-3D4983735181}" srcOrd="0" destOrd="0" presId="urn:microsoft.com/office/officeart/2005/8/layout/vProcess5"/>
    <dgm:cxn modelId="{9E5887A3-7FDA-425A-8DE2-77ED4C5D8239}" type="presOf" srcId="{81B63C73-A618-4303-9799-5F0168B55659}" destId="{6C3171FB-4C42-4EA5-9A4B-25B06DF067FF}" srcOrd="0" destOrd="0" presId="urn:microsoft.com/office/officeart/2005/8/layout/vProcess5"/>
    <dgm:cxn modelId="{656301A4-A520-4C83-8D83-455937B7E449}" type="presOf" srcId="{6A555637-DCBD-4ADD-AA84-6DE18CD4A2BA}" destId="{2D4B486F-ABA0-47EB-81BA-C9E954A3173F}" srcOrd="0" destOrd="0" presId="urn:microsoft.com/office/officeart/2005/8/layout/vProcess5"/>
    <dgm:cxn modelId="{28EF39A7-E4E9-4769-AD53-395D0128FB18}" srcId="{49B133DD-52F6-450B-87FE-35BA84430AF5}" destId="{5C80F983-E1CF-4808-935C-816EC534A695}" srcOrd="3" destOrd="0" parTransId="{E5D4E5F2-2BE7-4890-8619-10A8135375CA}" sibTransId="{890389D1-3FD2-4DFA-B684-52F508338290}"/>
    <dgm:cxn modelId="{964A1ABF-F8FA-6643-8675-82A9FDDEF821}" type="presOf" srcId="{49B133DD-52F6-450B-87FE-35BA84430AF5}" destId="{5B0EB52C-06FC-844D-8205-D079420156CD}" srcOrd="0" destOrd="0" presId="urn:microsoft.com/office/officeart/2005/8/layout/vProcess5"/>
    <dgm:cxn modelId="{36C9D4C1-9CE6-4AE5-80FB-398C5FB73360}" type="presOf" srcId="{81B63C73-A618-4303-9799-5F0168B55659}" destId="{0B75CECA-3420-4295-99A3-8244F26F3FC1}" srcOrd="1" destOrd="0" presId="urn:microsoft.com/office/officeart/2005/8/layout/vProcess5"/>
    <dgm:cxn modelId="{309701C5-4E32-4B6A-99ED-797685C7A8F0}" type="presOf" srcId="{54D8BD8E-178B-41F7-95C5-EB3E360AF081}" destId="{0C3CAA64-3186-461C-A065-F04E632F3EE9}" srcOrd="1" destOrd="0" presId="urn:microsoft.com/office/officeart/2005/8/layout/vProcess5"/>
    <dgm:cxn modelId="{4171C9C7-B76E-4DDA-9375-2D8457C40BFA}" type="presOf" srcId="{C394DABD-7FF2-40C2-9B27-F2E1D267412B}" destId="{9EDA7326-85A1-4088-813C-943B83F000F0}" srcOrd="1" destOrd="0" presId="urn:microsoft.com/office/officeart/2005/8/layout/vProcess5"/>
    <dgm:cxn modelId="{ACC14CCA-AD43-4DC6-8D03-36E233A86269}" type="presOf" srcId="{5C80F983-E1CF-4808-935C-816EC534A695}" destId="{391BA1FA-722F-437F-A392-2248944E6742}" srcOrd="0" destOrd="0" presId="urn:microsoft.com/office/officeart/2005/8/layout/vProcess5"/>
    <dgm:cxn modelId="{5EC002E6-F860-430D-94BD-1D4269B09F65}" srcId="{49B133DD-52F6-450B-87FE-35BA84430AF5}" destId="{C394DABD-7FF2-40C2-9B27-F2E1D267412B}" srcOrd="1" destOrd="0" parTransId="{CC345AF0-3A3C-46E5-BE66-676BAE56C53F}" sibTransId="{4B23EB16-9B04-48D3-AF6B-1EC8A4247CA1}"/>
    <dgm:cxn modelId="{D1208407-6CC2-5440-BFF4-14098FF94934}" type="presParOf" srcId="{5B0EB52C-06FC-844D-8205-D079420156CD}" destId="{339E38B7-53CB-844F-B310-2861E4E8EAAD}" srcOrd="0" destOrd="0" presId="urn:microsoft.com/office/officeart/2005/8/layout/vProcess5"/>
    <dgm:cxn modelId="{5F8366A8-A776-4D59-9C98-F726D3D6D511}" type="presParOf" srcId="{5B0EB52C-06FC-844D-8205-D079420156CD}" destId="{6C3171FB-4C42-4EA5-9A4B-25B06DF067FF}" srcOrd="1" destOrd="0" presId="urn:microsoft.com/office/officeart/2005/8/layout/vProcess5"/>
    <dgm:cxn modelId="{A06B3826-37BB-4EB3-AEFB-5CC2AC47286C}" type="presParOf" srcId="{5B0EB52C-06FC-844D-8205-D079420156CD}" destId="{F43150D8-1BF8-4E00-A225-8D9F141738F2}" srcOrd="2" destOrd="0" presId="urn:microsoft.com/office/officeart/2005/8/layout/vProcess5"/>
    <dgm:cxn modelId="{31580F1C-942A-4D34-832F-26B1D56443EE}" type="presParOf" srcId="{5B0EB52C-06FC-844D-8205-D079420156CD}" destId="{92295984-5C1C-4247-AB11-7604CA2CF8AB}" srcOrd="3" destOrd="0" presId="urn:microsoft.com/office/officeart/2005/8/layout/vProcess5"/>
    <dgm:cxn modelId="{ED59CE34-3471-4C82-9667-5526866BD4A4}" type="presParOf" srcId="{5B0EB52C-06FC-844D-8205-D079420156CD}" destId="{391BA1FA-722F-437F-A392-2248944E6742}" srcOrd="4" destOrd="0" presId="urn:microsoft.com/office/officeart/2005/8/layout/vProcess5"/>
    <dgm:cxn modelId="{5FF94B92-C87F-43B4-96E1-A6D52B07AF26}" type="presParOf" srcId="{5B0EB52C-06FC-844D-8205-D079420156CD}" destId="{2D4B486F-ABA0-47EB-81BA-C9E954A3173F}" srcOrd="5" destOrd="0" presId="urn:microsoft.com/office/officeart/2005/8/layout/vProcess5"/>
    <dgm:cxn modelId="{1D656985-F70B-4D98-94A3-252E4783B51F}" type="presParOf" srcId="{5B0EB52C-06FC-844D-8205-D079420156CD}" destId="{C916E834-C932-44A1-A499-3D4983735181}" srcOrd="6" destOrd="0" presId="urn:microsoft.com/office/officeart/2005/8/layout/vProcess5"/>
    <dgm:cxn modelId="{A424B0DD-D91E-4764-AB3C-114DDA9D2D61}" type="presParOf" srcId="{5B0EB52C-06FC-844D-8205-D079420156CD}" destId="{EFD1EC96-A7AD-4323-AE23-2510702C6460}" srcOrd="7" destOrd="0" presId="urn:microsoft.com/office/officeart/2005/8/layout/vProcess5"/>
    <dgm:cxn modelId="{1B044807-DAFD-449C-9A59-17A115E5E76E}" type="presParOf" srcId="{5B0EB52C-06FC-844D-8205-D079420156CD}" destId="{0B75CECA-3420-4295-99A3-8244F26F3FC1}" srcOrd="8" destOrd="0" presId="urn:microsoft.com/office/officeart/2005/8/layout/vProcess5"/>
    <dgm:cxn modelId="{BC85AC97-1C51-42A5-98E4-330CA4CABFFC}" type="presParOf" srcId="{5B0EB52C-06FC-844D-8205-D079420156CD}" destId="{9EDA7326-85A1-4088-813C-943B83F000F0}" srcOrd="9" destOrd="0" presId="urn:microsoft.com/office/officeart/2005/8/layout/vProcess5"/>
    <dgm:cxn modelId="{3D4073AD-5B3C-4737-ACFB-ED5B2EEDB856}" type="presParOf" srcId="{5B0EB52C-06FC-844D-8205-D079420156CD}" destId="{0C3CAA64-3186-461C-A065-F04E632F3EE9}" srcOrd="10" destOrd="0" presId="urn:microsoft.com/office/officeart/2005/8/layout/vProcess5"/>
    <dgm:cxn modelId="{E6FFC95A-5E5E-455B-A152-DC71AE28BDA4}" type="presParOf" srcId="{5B0EB52C-06FC-844D-8205-D079420156CD}" destId="{ED2A6FEC-7907-4C51-BCDE-258DACECB1A2}"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5310A5-5DA2-498B-AF63-C559744A805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FC0DBE2-E4FD-44DE-9CD1-7B43B31AF21F}">
      <dgm:prSet/>
      <dgm:spPr/>
      <dgm:t>
        <a:bodyPr/>
        <a:lstStyle/>
        <a:p>
          <a:r>
            <a:rPr lang="en-GB" dirty="0"/>
            <a:t>Public transport stops – Department of Transport (2014)</a:t>
          </a:r>
          <a:endParaRPr lang="en-US" dirty="0"/>
        </a:p>
      </dgm:t>
    </dgm:pt>
    <dgm:pt modelId="{841D2595-98F1-4DED-9CF5-EB161BF04FCC}" type="parTrans" cxnId="{8F406171-1139-441B-A832-E6AF7C9BCC00}">
      <dgm:prSet/>
      <dgm:spPr/>
      <dgm:t>
        <a:bodyPr/>
        <a:lstStyle/>
        <a:p>
          <a:endParaRPr lang="en-US"/>
        </a:p>
      </dgm:t>
    </dgm:pt>
    <dgm:pt modelId="{9979F5D4-E5E3-4FB9-B1CD-1DC94AD6EB1B}" type="sibTrans" cxnId="{8F406171-1139-441B-A832-E6AF7C9BCC00}">
      <dgm:prSet/>
      <dgm:spPr/>
      <dgm:t>
        <a:bodyPr/>
        <a:lstStyle/>
        <a:p>
          <a:endParaRPr lang="en-US"/>
        </a:p>
      </dgm:t>
    </dgm:pt>
    <dgm:pt modelId="{7F750084-42EA-4577-B90F-847025EB7593}">
      <dgm:prSet/>
      <dgm:spPr/>
      <dgm:t>
        <a:bodyPr/>
        <a:lstStyle/>
        <a:p>
          <a:r>
            <a:rPr lang="en-GB"/>
            <a:t>Car ownership – 2011 census</a:t>
          </a:r>
          <a:endParaRPr lang="en-US"/>
        </a:p>
      </dgm:t>
    </dgm:pt>
    <dgm:pt modelId="{218ECC3E-D3F5-4491-A391-48677F6DA9D4}" type="parTrans" cxnId="{FA76CD8B-1D5D-40A4-89EA-2B5581032D5D}">
      <dgm:prSet/>
      <dgm:spPr/>
      <dgm:t>
        <a:bodyPr/>
        <a:lstStyle/>
        <a:p>
          <a:endParaRPr lang="en-US"/>
        </a:p>
      </dgm:t>
    </dgm:pt>
    <dgm:pt modelId="{10055B17-ED2E-4C68-956F-00FEDAA89AAA}" type="sibTrans" cxnId="{FA76CD8B-1D5D-40A4-89EA-2B5581032D5D}">
      <dgm:prSet/>
      <dgm:spPr/>
      <dgm:t>
        <a:bodyPr/>
        <a:lstStyle/>
        <a:p>
          <a:endParaRPr lang="en-US"/>
        </a:p>
      </dgm:t>
    </dgm:pt>
    <dgm:pt modelId="{8CF1C6C5-6CD4-4470-B606-AD98465F0A6E}">
      <dgm:prSet/>
      <dgm:spPr/>
      <dgm:t>
        <a:bodyPr/>
        <a:lstStyle/>
        <a:p>
          <a:r>
            <a:rPr lang="en-GB"/>
            <a:t>Commuter Flow Data – 2011 census</a:t>
          </a:r>
          <a:endParaRPr lang="en-US"/>
        </a:p>
      </dgm:t>
    </dgm:pt>
    <dgm:pt modelId="{FDA866DE-B0D5-4D71-BB51-65CB6E5534DF}" type="parTrans" cxnId="{1920BB50-797F-485E-A4AA-6E60095C9D3A}">
      <dgm:prSet/>
      <dgm:spPr/>
      <dgm:t>
        <a:bodyPr/>
        <a:lstStyle/>
        <a:p>
          <a:endParaRPr lang="en-US"/>
        </a:p>
      </dgm:t>
    </dgm:pt>
    <dgm:pt modelId="{49A74DEB-30D5-42ED-9CC5-30DC4DAACD92}" type="sibTrans" cxnId="{1920BB50-797F-485E-A4AA-6E60095C9D3A}">
      <dgm:prSet/>
      <dgm:spPr/>
      <dgm:t>
        <a:bodyPr/>
        <a:lstStyle/>
        <a:p>
          <a:endParaRPr lang="en-US"/>
        </a:p>
      </dgm:t>
    </dgm:pt>
    <dgm:pt modelId="{C53810AD-0D2C-476E-9238-9937B1EFF56B}">
      <dgm:prSet/>
      <dgm:spPr/>
      <dgm:t>
        <a:bodyPr/>
        <a:lstStyle/>
        <a:p>
          <a:r>
            <a:rPr lang="en-GB"/>
            <a:t>Travel Time Data – Quant Project CASA</a:t>
          </a:r>
          <a:endParaRPr lang="en-US"/>
        </a:p>
      </dgm:t>
    </dgm:pt>
    <dgm:pt modelId="{B638028B-849B-4A6F-8045-524A342CF68A}" type="parTrans" cxnId="{F0C03E52-194B-4C0F-9ED5-0752755D91DA}">
      <dgm:prSet/>
      <dgm:spPr/>
      <dgm:t>
        <a:bodyPr/>
        <a:lstStyle/>
        <a:p>
          <a:endParaRPr lang="en-US"/>
        </a:p>
      </dgm:t>
    </dgm:pt>
    <dgm:pt modelId="{E90E5BF5-D3E8-40B0-9FAA-680351DEA38E}" type="sibTrans" cxnId="{F0C03E52-194B-4C0F-9ED5-0752755D91DA}">
      <dgm:prSet/>
      <dgm:spPr/>
      <dgm:t>
        <a:bodyPr/>
        <a:lstStyle/>
        <a:p>
          <a:endParaRPr lang="en-US"/>
        </a:p>
      </dgm:t>
    </dgm:pt>
    <dgm:pt modelId="{551A8D04-7312-4B5F-8B76-1A94826DAD68}" type="pres">
      <dgm:prSet presAssocID="{3C5310A5-5DA2-498B-AF63-C559744A8050}" presName="root" presStyleCnt="0">
        <dgm:presLayoutVars>
          <dgm:dir/>
          <dgm:resizeHandles val="exact"/>
        </dgm:presLayoutVars>
      </dgm:prSet>
      <dgm:spPr/>
    </dgm:pt>
    <dgm:pt modelId="{2DD1977A-7772-4E0B-8737-15FD87695040}" type="pres">
      <dgm:prSet presAssocID="{EFC0DBE2-E4FD-44DE-9CD1-7B43B31AF21F}" presName="compNode" presStyleCnt="0"/>
      <dgm:spPr/>
    </dgm:pt>
    <dgm:pt modelId="{ADE34548-8630-4724-A382-07E5E67D00F2}" type="pres">
      <dgm:prSet presAssocID="{EFC0DBE2-E4FD-44DE-9CD1-7B43B31AF21F}" presName="bgRect" presStyleLbl="bgShp" presStyleIdx="0" presStyleCnt="4"/>
      <dgm:spPr/>
    </dgm:pt>
    <dgm:pt modelId="{9A78F917-B25F-47B3-8FD8-5F35E5C975AF}" type="pres">
      <dgm:prSet presAssocID="{EFC0DBE2-E4FD-44DE-9CD1-7B43B31AF21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
        </a:ext>
      </dgm:extLst>
    </dgm:pt>
    <dgm:pt modelId="{641F39A8-9020-4099-A025-DC45C2FE9036}" type="pres">
      <dgm:prSet presAssocID="{EFC0DBE2-E4FD-44DE-9CD1-7B43B31AF21F}" presName="spaceRect" presStyleCnt="0"/>
      <dgm:spPr/>
    </dgm:pt>
    <dgm:pt modelId="{C7C09F2C-F811-4648-B972-027319181A27}" type="pres">
      <dgm:prSet presAssocID="{EFC0DBE2-E4FD-44DE-9CD1-7B43B31AF21F}" presName="parTx" presStyleLbl="revTx" presStyleIdx="0" presStyleCnt="4">
        <dgm:presLayoutVars>
          <dgm:chMax val="0"/>
          <dgm:chPref val="0"/>
        </dgm:presLayoutVars>
      </dgm:prSet>
      <dgm:spPr/>
    </dgm:pt>
    <dgm:pt modelId="{B150533E-DEAD-45B9-A1EB-306C4B156B2A}" type="pres">
      <dgm:prSet presAssocID="{9979F5D4-E5E3-4FB9-B1CD-1DC94AD6EB1B}" presName="sibTrans" presStyleCnt="0"/>
      <dgm:spPr/>
    </dgm:pt>
    <dgm:pt modelId="{1BE84BD9-4B31-4D83-8D7F-19C80C3AFB73}" type="pres">
      <dgm:prSet presAssocID="{7F750084-42EA-4577-B90F-847025EB7593}" presName="compNode" presStyleCnt="0"/>
      <dgm:spPr/>
    </dgm:pt>
    <dgm:pt modelId="{101C0B6A-E698-4FDA-A9BA-2FBE95CC9F26}" type="pres">
      <dgm:prSet presAssocID="{7F750084-42EA-4577-B90F-847025EB7593}" presName="bgRect" presStyleLbl="bgShp" presStyleIdx="1" presStyleCnt="4"/>
      <dgm:spPr/>
    </dgm:pt>
    <dgm:pt modelId="{6096AE22-0113-441A-8F3B-DC5FCC0F762F}" type="pres">
      <dgm:prSet presAssocID="{7F750084-42EA-4577-B90F-847025EB75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A1017241-5A37-49AD-97CE-B355F132547A}" type="pres">
      <dgm:prSet presAssocID="{7F750084-42EA-4577-B90F-847025EB7593}" presName="spaceRect" presStyleCnt="0"/>
      <dgm:spPr/>
    </dgm:pt>
    <dgm:pt modelId="{BB209859-DC38-40F3-AD2A-AAA91738C07B}" type="pres">
      <dgm:prSet presAssocID="{7F750084-42EA-4577-B90F-847025EB7593}" presName="parTx" presStyleLbl="revTx" presStyleIdx="1" presStyleCnt="4">
        <dgm:presLayoutVars>
          <dgm:chMax val="0"/>
          <dgm:chPref val="0"/>
        </dgm:presLayoutVars>
      </dgm:prSet>
      <dgm:spPr/>
    </dgm:pt>
    <dgm:pt modelId="{BFEE14AE-628E-4FB4-8B9A-2095575D3EC6}" type="pres">
      <dgm:prSet presAssocID="{10055B17-ED2E-4C68-956F-00FEDAA89AAA}" presName="sibTrans" presStyleCnt="0"/>
      <dgm:spPr/>
    </dgm:pt>
    <dgm:pt modelId="{E2F039CB-3C5B-465F-BEC0-959CCFC26305}" type="pres">
      <dgm:prSet presAssocID="{8CF1C6C5-6CD4-4470-B606-AD98465F0A6E}" presName="compNode" presStyleCnt="0"/>
      <dgm:spPr/>
    </dgm:pt>
    <dgm:pt modelId="{360CBAB0-4D69-4EB0-B0D6-BB545C642FD3}" type="pres">
      <dgm:prSet presAssocID="{8CF1C6C5-6CD4-4470-B606-AD98465F0A6E}" presName="bgRect" presStyleLbl="bgShp" presStyleIdx="2" presStyleCnt="4"/>
      <dgm:spPr/>
    </dgm:pt>
    <dgm:pt modelId="{B5DF6E14-7E3E-447A-8F43-769E330593A1}" type="pres">
      <dgm:prSet presAssocID="{8CF1C6C5-6CD4-4470-B606-AD98465F0A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B94BF2E4-8FDE-4BD2-ACF8-24324883BC9B}" type="pres">
      <dgm:prSet presAssocID="{8CF1C6C5-6CD4-4470-B606-AD98465F0A6E}" presName="spaceRect" presStyleCnt="0"/>
      <dgm:spPr/>
    </dgm:pt>
    <dgm:pt modelId="{10A93BDF-D7A8-4D29-B99D-7CF2EA3DECFF}" type="pres">
      <dgm:prSet presAssocID="{8CF1C6C5-6CD4-4470-B606-AD98465F0A6E}" presName="parTx" presStyleLbl="revTx" presStyleIdx="2" presStyleCnt="4">
        <dgm:presLayoutVars>
          <dgm:chMax val="0"/>
          <dgm:chPref val="0"/>
        </dgm:presLayoutVars>
      </dgm:prSet>
      <dgm:spPr/>
    </dgm:pt>
    <dgm:pt modelId="{020C34B2-9CAB-4892-A253-67798BE37ED1}" type="pres">
      <dgm:prSet presAssocID="{49A74DEB-30D5-42ED-9CC5-30DC4DAACD92}" presName="sibTrans" presStyleCnt="0"/>
      <dgm:spPr/>
    </dgm:pt>
    <dgm:pt modelId="{BAE640B4-EBA2-4A24-97B4-9F543568F2F6}" type="pres">
      <dgm:prSet presAssocID="{C53810AD-0D2C-476E-9238-9937B1EFF56B}" presName="compNode" presStyleCnt="0"/>
      <dgm:spPr/>
    </dgm:pt>
    <dgm:pt modelId="{31F2D5FB-7FA5-45D9-8D7E-0867AF20F2D1}" type="pres">
      <dgm:prSet presAssocID="{C53810AD-0D2C-476E-9238-9937B1EFF56B}" presName="bgRect" presStyleLbl="bgShp" presStyleIdx="3" presStyleCnt="4"/>
      <dgm:spPr/>
    </dgm:pt>
    <dgm:pt modelId="{E66B3C74-600B-49DC-AB95-7508476A5AB8}" type="pres">
      <dgm:prSet presAssocID="{C53810AD-0D2C-476E-9238-9937B1EFF56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se"/>
        </a:ext>
      </dgm:extLst>
    </dgm:pt>
    <dgm:pt modelId="{CA713060-9940-48FE-9C13-30A6C8DB3469}" type="pres">
      <dgm:prSet presAssocID="{C53810AD-0D2C-476E-9238-9937B1EFF56B}" presName="spaceRect" presStyleCnt="0"/>
      <dgm:spPr/>
    </dgm:pt>
    <dgm:pt modelId="{96CC9E2E-472E-4EF8-A2A8-33EB8E70B8C7}" type="pres">
      <dgm:prSet presAssocID="{C53810AD-0D2C-476E-9238-9937B1EFF56B}" presName="parTx" presStyleLbl="revTx" presStyleIdx="3" presStyleCnt="4">
        <dgm:presLayoutVars>
          <dgm:chMax val="0"/>
          <dgm:chPref val="0"/>
        </dgm:presLayoutVars>
      </dgm:prSet>
      <dgm:spPr/>
    </dgm:pt>
  </dgm:ptLst>
  <dgm:cxnLst>
    <dgm:cxn modelId="{5849D50A-6C4D-4C98-9053-544EE0588558}" type="presOf" srcId="{7F750084-42EA-4577-B90F-847025EB7593}" destId="{BB209859-DC38-40F3-AD2A-AAA91738C07B}" srcOrd="0" destOrd="0" presId="urn:microsoft.com/office/officeart/2018/2/layout/IconVerticalSolidList"/>
    <dgm:cxn modelId="{8740BD46-BBFF-43FE-A6F6-74AC50EB719D}" type="presOf" srcId="{8CF1C6C5-6CD4-4470-B606-AD98465F0A6E}" destId="{10A93BDF-D7A8-4D29-B99D-7CF2EA3DECFF}" srcOrd="0" destOrd="0" presId="urn:microsoft.com/office/officeart/2018/2/layout/IconVerticalSolidList"/>
    <dgm:cxn modelId="{1920BB50-797F-485E-A4AA-6E60095C9D3A}" srcId="{3C5310A5-5DA2-498B-AF63-C559744A8050}" destId="{8CF1C6C5-6CD4-4470-B606-AD98465F0A6E}" srcOrd="2" destOrd="0" parTransId="{FDA866DE-B0D5-4D71-BB51-65CB6E5534DF}" sibTransId="{49A74DEB-30D5-42ED-9CC5-30DC4DAACD92}"/>
    <dgm:cxn modelId="{F0C03E52-194B-4C0F-9ED5-0752755D91DA}" srcId="{3C5310A5-5DA2-498B-AF63-C559744A8050}" destId="{C53810AD-0D2C-476E-9238-9937B1EFF56B}" srcOrd="3" destOrd="0" parTransId="{B638028B-849B-4A6F-8045-524A342CF68A}" sibTransId="{E90E5BF5-D3E8-40B0-9FAA-680351DEA38E}"/>
    <dgm:cxn modelId="{8F406171-1139-441B-A832-E6AF7C9BCC00}" srcId="{3C5310A5-5DA2-498B-AF63-C559744A8050}" destId="{EFC0DBE2-E4FD-44DE-9CD1-7B43B31AF21F}" srcOrd="0" destOrd="0" parTransId="{841D2595-98F1-4DED-9CF5-EB161BF04FCC}" sibTransId="{9979F5D4-E5E3-4FB9-B1CD-1DC94AD6EB1B}"/>
    <dgm:cxn modelId="{BA53717A-79AC-4647-AD35-D233A94A73B4}" type="presOf" srcId="{C53810AD-0D2C-476E-9238-9937B1EFF56B}" destId="{96CC9E2E-472E-4EF8-A2A8-33EB8E70B8C7}" srcOrd="0" destOrd="0" presId="urn:microsoft.com/office/officeart/2018/2/layout/IconVerticalSolidList"/>
    <dgm:cxn modelId="{FA76CD8B-1D5D-40A4-89EA-2B5581032D5D}" srcId="{3C5310A5-5DA2-498B-AF63-C559744A8050}" destId="{7F750084-42EA-4577-B90F-847025EB7593}" srcOrd="1" destOrd="0" parTransId="{218ECC3E-D3F5-4491-A391-48677F6DA9D4}" sibTransId="{10055B17-ED2E-4C68-956F-00FEDAA89AAA}"/>
    <dgm:cxn modelId="{3FDCADAB-B5E1-4267-8DC4-AA50C4D2435A}" type="presOf" srcId="{3C5310A5-5DA2-498B-AF63-C559744A8050}" destId="{551A8D04-7312-4B5F-8B76-1A94826DAD68}" srcOrd="0" destOrd="0" presId="urn:microsoft.com/office/officeart/2018/2/layout/IconVerticalSolidList"/>
    <dgm:cxn modelId="{4DB6E6E4-0720-419D-AB27-6B0DBB47595B}" type="presOf" srcId="{EFC0DBE2-E4FD-44DE-9CD1-7B43B31AF21F}" destId="{C7C09F2C-F811-4648-B972-027319181A27}" srcOrd="0" destOrd="0" presId="urn:microsoft.com/office/officeart/2018/2/layout/IconVerticalSolidList"/>
    <dgm:cxn modelId="{9E2489D6-DAE6-4F8B-B6D0-D217D61A9E43}" type="presParOf" srcId="{551A8D04-7312-4B5F-8B76-1A94826DAD68}" destId="{2DD1977A-7772-4E0B-8737-15FD87695040}" srcOrd="0" destOrd="0" presId="urn:microsoft.com/office/officeart/2018/2/layout/IconVerticalSolidList"/>
    <dgm:cxn modelId="{4A3537FF-CC2B-4D7C-A095-F8EA0EF82760}" type="presParOf" srcId="{2DD1977A-7772-4E0B-8737-15FD87695040}" destId="{ADE34548-8630-4724-A382-07E5E67D00F2}" srcOrd="0" destOrd="0" presId="urn:microsoft.com/office/officeart/2018/2/layout/IconVerticalSolidList"/>
    <dgm:cxn modelId="{114E2A09-A434-4763-9155-9D0F00186BE8}" type="presParOf" srcId="{2DD1977A-7772-4E0B-8737-15FD87695040}" destId="{9A78F917-B25F-47B3-8FD8-5F35E5C975AF}" srcOrd="1" destOrd="0" presId="urn:microsoft.com/office/officeart/2018/2/layout/IconVerticalSolidList"/>
    <dgm:cxn modelId="{388F4257-CFB1-4B09-B899-82F4E5984EAA}" type="presParOf" srcId="{2DD1977A-7772-4E0B-8737-15FD87695040}" destId="{641F39A8-9020-4099-A025-DC45C2FE9036}" srcOrd="2" destOrd="0" presId="urn:microsoft.com/office/officeart/2018/2/layout/IconVerticalSolidList"/>
    <dgm:cxn modelId="{87E6F079-6C63-410F-8D85-3922F3C70941}" type="presParOf" srcId="{2DD1977A-7772-4E0B-8737-15FD87695040}" destId="{C7C09F2C-F811-4648-B972-027319181A27}" srcOrd="3" destOrd="0" presId="urn:microsoft.com/office/officeart/2018/2/layout/IconVerticalSolidList"/>
    <dgm:cxn modelId="{E31194D8-0757-4D7B-AB48-3F91221CFECB}" type="presParOf" srcId="{551A8D04-7312-4B5F-8B76-1A94826DAD68}" destId="{B150533E-DEAD-45B9-A1EB-306C4B156B2A}" srcOrd="1" destOrd="0" presId="urn:microsoft.com/office/officeart/2018/2/layout/IconVerticalSolidList"/>
    <dgm:cxn modelId="{3904CD41-6652-4ED9-8724-3398E2944A65}" type="presParOf" srcId="{551A8D04-7312-4B5F-8B76-1A94826DAD68}" destId="{1BE84BD9-4B31-4D83-8D7F-19C80C3AFB73}" srcOrd="2" destOrd="0" presId="urn:microsoft.com/office/officeart/2018/2/layout/IconVerticalSolidList"/>
    <dgm:cxn modelId="{0481FC01-CE7D-498C-A991-CF578F296708}" type="presParOf" srcId="{1BE84BD9-4B31-4D83-8D7F-19C80C3AFB73}" destId="{101C0B6A-E698-4FDA-A9BA-2FBE95CC9F26}" srcOrd="0" destOrd="0" presId="urn:microsoft.com/office/officeart/2018/2/layout/IconVerticalSolidList"/>
    <dgm:cxn modelId="{37476117-57D7-4609-BB35-A13C3145EF92}" type="presParOf" srcId="{1BE84BD9-4B31-4D83-8D7F-19C80C3AFB73}" destId="{6096AE22-0113-441A-8F3B-DC5FCC0F762F}" srcOrd="1" destOrd="0" presId="urn:microsoft.com/office/officeart/2018/2/layout/IconVerticalSolidList"/>
    <dgm:cxn modelId="{BA164135-A047-4931-AD4B-4B2DA4B75DC5}" type="presParOf" srcId="{1BE84BD9-4B31-4D83-8D7F-19C80C3AFB73}" destId="{A1017241-5A37-49AD-97CE-B355F132547A}" srcOrd="2" destOrd="0" presId="urn:microsoft.com/office/officeart/2018/2/layout/IconVerticalSolidList"/>
    <dgm:cxn modelId="{42BB445D-C7BA-4CC9-A1F1-9426866976DB}" type="presParOf" srcId="{1BE84BD9-4B31-4D83-8D7F-19C80C3AFB73}" destId="{BB209859-DC38-40F3-AD2A-AAA91738C07B}" srcOrd="3" destOrd="0" presId="urn:microsoft.com/office/officeart/2018/2/layout/IconVerticalSolidList"/>
    <dgm:cxn modelId="{1A211ABC-841D-4CD1-BB81-7D7BF81CFD4A}" type="presParOf" srcId="{551A8D04-7312-4B5F-8B76-1A94826DAD68}" destId="{BFEE14AE-628E-4FB4-8B9A-2095575D3EC6}" srcOrd="3" destOrd="0" presId="urn:microsoft.com/office/officeart/2018/2/layout/IconVerticalSolidList"/>
    <dgm:cxn modelId="{BCE64852-3A5C-43D2-8B08-73B4F8292CEB}" type="presParOf" srcId="{551A8D04-7312-4B5F-8B76-1A94826DAD68}" destId="{E2F039CB-3C5B-465F-BEC0-959CCFC26305}" srcOrd="4" destOrd="0" presId="urn:microsoft.com/office/officeart/2018/2/layout/IconVerticalSolidList"/>
    <dgm:cxn modelId="{D77934C8-E8C2-4FB3-9901-FBA26114A10B}" type="presParOf" srcId="{E2F039CB-3C5B-465F-BEC0-959CCFC26305}" destId="{360CBAB0-4D69-4EB0-B0D6-BB545C642FD3}" srcOrd="0" destOrd="0" presId="urn:microsoft.com/office/officeart/2018/2/layout/IconVerticalSolidList"/>
    <dgm:cxn modelId="{26A7D7F8-7E30-4D3D-BBE7-6CEB6A2AEEFC}" type="presParOf" srcId="{E2F039CB-3C5B-465F-BEC0-959CCFC26305}" destId="{B5DF6E14-7E3E-447A-8F43-769E330593A1}" srcOrd="1" destOrd="0" presId="urn:microsoft.com/office/officeart/2018/2/layout/IconVerticalSolidList"/>
    <dgm:cxn modelId="{6C4FA1C0-FECD-4990-AA25-E01C9BCA0F35}" type="presParOf" srcId="{E2F039CB-3C5B-465F-BEC0-959CCFC26305}" destId="{B94BF2E4-8FDE-4BD2-ACF8-24324883BC9B}" srcOrd="2" destOrd="0" presId="urn:microsoft.com/office/officeart/2018/2/layout/IconVerticalSolidList"/>
    <dgm:cxn modelId="{F30969CC-E6E9-40D3-B3A5-E66F50DFD1E2}" type="presParOf" srcId="{E2F039CB-3C5B-465F-BEC0-959CCFC26305}" destId="{10A93BDF-D7A8-4D29-B99D-7CF2EA3DECFF}" srcOrd="3" destOrd="0" presId="urn:microsoft.com/office/officeart/2018/2/layout/IconVerticalSolidList"/>
    <dgm:cxn modelId="{D7681830-B6A4-46AD-AF72-1A182FADDDCA}" type="presParOf" srcId="{551A8D04-7312-4B5F-8B76-1A94826DAD68}" destId="{020C34B2-9CAB-4892-A253-67798BE37ED1}" srcOrd="5" destOrd="0" presId="urn:microsoft.com/office/officeart/2018/2/layout/IconVerticalSolidList"/>
    <dgm:cxn modelId="{DCF09E2B-A750-4CB0-B449-4004EEBEE849}" type="presParOf" srcId="{551A8D04-7312-4B5F-8B76-1A94826DAD68}" destId="{BAE640B4-EBA2-4A24-97B4-9F543568F2F6}" srcOrd="6" destOrd="0" presId="urn:microsoft.com/office/officeart/2018/2/layout/IconVerticalSolidList"/>
    <dgm:cxn modelId="{436B64A8-340A-438D-879B-B88FBBB254D7}" type="presParOf" srcId="{BAE640B4-EBA2-4A24-97B4-9F543568F2F6}" destId="{31F2D5FB-7FA5-45D9-8D7E-0867AF20F2D1}" srcOrd="0" destOrd="0" presId="urn:microsoft.com/office/officeart/2018/2/layout/IconVerticalSolidList"/>
    <dgm:cxn modelId="{55A97588-70BC-4567-9B0E-AF3566BDB721}" type="presParOf" srcId="{BAE640B4-EBA2-4A24-97B4-9F543568F2F6}" destId="{E66B3C74-600B-49DC-AB95-7508476A5AB8}" srcOrd="1" destOrd="0" presId="urn:microsoft.com/office/officeart/2018/2/layout/IconVerticalSolidList"/>
    <dgm:cxn modelId="{5E7138AF-E3EF-4BF8-BF56-9758AD08A711}" type="presParOf" srcId="{BAE640B4-EBA2-4A24-97B4-9F543568F2F6}" destId="{CA713060-9940-48FE-9C13-30A6C8DB3469}" srcOrd="2" destOrd="0" presId="urn:microsoft.com/office/officeart/2018/2/layout/IconVerticalSolidList"/>
    <dgm:cxn modelId="{7A4BDBF4-49C7-4689-B7BA-788D9EC785CD}" type="presParOf" srcId="{BAE640B4-EBA2-4A24-97B4-9F543568F2F6}" destId="{96CC9E2E-472E-4EF8-A2A8-33EB8E70B8C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F9534D-8AB0-45EB-96CB-50FA3545E7B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AC360A8-F619-473C-A6B0-3D6D37593925}">
      <dgm:prSet/>
      <dgm:spPr/>
      <dgm:t>
        <a:bodyPr/>
        <a:lstStyle/>
        <a:p>
          <a:r>
            <a:rPr lang="en-GB"/>
            <a:t>Group flows by origin MSOA and turn into percentages</a:t>
          </a:r>
          <a:endParaRPr lang="en-US"/>
        </a:p>
      </dgm:t>
    </dgm:pt>
    <dgm:pt modelId="{D4676DDD-A42E-47EE-A5CE-409654A537CF}" type="parTrans" cxnId="{35AB57FB-E907-4393-BF37-005BB2A298BC}">
      <dgm:prSet/>
      <dgm:spPr/>
      <dgm:t>
        <a:bodyPr/>
        <a:lstStyle/>
        <a:p>
          <a:endParaRPr lang="en-US"/>
        </a:p>
      </dgm:t>
    </dgm:pt>
    <dgm:pt modelId="{52B38A38-B57E-4EDA-8050-6D713CF9CE1D}" type="sibTrans" cxnId="{35AB57FB-E907-4393-BF37-005BB2A298BC}">
      <dgm:prSet/>
      <dgm:spPr/>
      <dgm:t>
        <a:bodyPr/>
        <a:lstStyle/>
        <a:p>
          <a:endParaRPr lang="en-US"/>
        </a:p>
      </dgm:t>
    </dgm:pt>
    <dgm:pt modelId="{0CF502EB-C4C1-4C5C-B894-2597D9E31C76}">
      <dgm:prSet/>
      <dgm:spPr/>
      <dgm:t>
        <a:bodyPr/>
        <a:lstStyle/>
        <a:p>
          <a:r>
            <a:rPr lang="en-GB"/>
            <a:t>Perform a point in polygon analysis for transportation access nodes</a:t>
          </a:r>
          <a:endParaRPr lang="en-US"/>
        </a:p>
      </dgm:t>
    </dgm:pt>
    <dgm:pt modelId="{1100DAEF-6F74-4D88-AA38-8C042FADA83A}" type="parTrans" cxnId="{70FDD473-A81D-4EDB-A25B-ACC78C89A9B2}">
      <dgm:prSet/>
      <dgm:spPr/>
      <dgm:t>
        <a:bodyPr/>
        <a:lstStyle/>
        <a:p>
          <a:endParaRPr lang="en-US"/>
        </a:p>
      </dgm:t>
    </dgm:pt>
    <dgm:pt modelId="{31548FE4-BF5D-43EB-B5C5-EBCB297EED4E}" type="sibTrans" cxnId="{70FDD473-A81D-4EDB-A25B-ACC78C89A9B2}">
      <dgm:prSet/>
      <dgm:spPr/>
      <dgm:t>
        <a:bodyPr/>
        <a:lstStyle/>
        <a:p>
          <a:endParaRPr lang="en-US"/>
        </a:p>
      </dgm:t>
    </dgm:pt>
    <dgm:pt modelId="{F9CF02CB-6BED-4887-AEF1-AFC08B21CD65}">
      <dgm:prSet/>
      <dgm:spPr/>
      <dgm:t>
        <a:bodyPr/>
        <a:lstStyle/>
        <a:p>
          <a:r>
            <a:rPr lang="en-GB"/>
            <a:t>Turn commuting flows into average travel time data and accessibility measures</a:t>
          </a:r>
          <a:endParaRPr lang="en-US"/>
        </a:p>
      </dgm:t>
    </dgm:pt>
    <dgm:pt modelId="{8A6A3164-C0F5-4AF8-AB45-2399A948F282}" type="parTrans" cxnId="{91E11DD4-981B-4A58-BF4C-4DD80FD357BF}">
      <dgm:prSet/>
      <dgm:spPr/>
      <dgm:t>
        <a:bodyPr/>
        <a:lstStyle/>
        <a:p>
          <a:endParaRPr lang="en-US"/>
        </a:p>
      </dgm:t>
    </dgm:pt>
    <dgm:pt modelId="{6A2C9487-D5DF-44DB-84B1-448C212137BE}" type="sibTrans" cxnId="{91E11DD4-981B-4A58-BF4C-4DD80FD357BF}">
      <dgm:prSet/>
      <dgm:spPr/>
      <dgm:t>
        <a:bodyPr/>
        <a:lstStyle/>
        <a:p>
          <a:endParaRPr lang="en-US"/>
        </a:p>
      </dgm:t>
    </dgm:pt>
    <dgm:pt modelId="{DF15A6DE-B07E-4B65-A48D-88EAAF505AC5}" type="pres">
      <dgm:prSet presAssocID="{25F9534D-8AB0-45EB-96CB-50FA3545E7B0}" presName="root" presStyleCnt="0">
        <dgm:presLayoutVars>
          <dgm:dir/>
          <dgm:resizeHandles val="exact"/>
        </dgm:presLayoutVars>
      </dgm:prSet>
      <dgm:spPr/>
    </dgm:pt>
    <dgm:pt modelId="{5128763A-1ECC-4139-B725-762AA9DA6DCA}" type="pres">
      <dgm:prSet presAssocID="{3AC360A8-F619-473C-A6B0-3D6D37593925}" presName="compNode" presStyleCnt="0"/>
      <dgm:spPr/>
    </dgm:pt>
    <dgm:pt modelId="{8B4D8D63-157F-43B2-8D0B-49E72FFBAFA6}" type="pres">
      <dgm:prSet presAssocID="{3AC360A8-F619-473C-A6B0-3D6D37593925}" presName="bgRect" presStyleLbl="bgShp" presStyleIdx="0" presStyleCnt="3"/>
      <dgm:spPr/>
    </dgm:pt>
    <dgm:pt modelId="{BC5F031E-EDDC-4123-BA15-550EB4B81CFF}" type="pres">
      <dgm:prSet presAssocID="{3AC360A8-F619-473C-A6B0-3D6D375939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nching diagram"/>
        </a:ext>
      </dgm:extLst>
    </dgm:pt>
    <dgm:pt modelId="{547EE025-C743-4FF9-830C-011D359CC886}" type="pres">
      <dgm:prSet presAssocID="{3AC360A8-F619-473C-A6B0-3D6D37593925}" presName="spaceRect" presStyleCnt="0"/>
      <dgm:spPr/>
    </dgm:pt>
    <dgm:pt modelId="{1ED4B90B-9B83-4D7A-B03B-FCD9F97AACDF}" type="pres">
      <dgm:prSet presAssocID="{3AC360A8-F619-473C-A6B0-3D6D37593925}" presName="parTx" presStyleLbl="revTx" presStyleIdx="0" presStyleCnt="3">
        <dgm:presLayoutVars>
          <dgm:chMax val="0"/>
          <dgm:chPref val="0"/>
        </dgm:presLayoutVars>
      </dgm:prSet>
      <dgm:spPr/>
    </dgm:pt>
    <dgm:pt modelId="{CAB202D0-2B90-44F4-B727-26EB6295D133}" type="pres">
      <dgm:prSet presAssocID="{52B38A38-B57E-4EDA-8050-6D713CF9CE1D}" presName="sibTrans" presStyleCnt="0"/>
      <dgm:spPr/>
    </dgm:pt>
    <dgm:pt modelId="{B00F44A2-2867-4B34-B678-C289BA60548C}" type="pres">
      <dgm:prSet presAssocID="{0CF502EB-C4C1-4C5C-B894-2597D9E31C76}" presName="compNode" presStyleCnt="0"/>
      <dgm:spPr/>
    </dgm:pt>
    <dgm:pt modelId="{90D542E8-0F41-446C-9EF4-5007A010A832}" type="pres">
      <dgm:prSet presAssocID="{0CF502EB-C4C1-4C5C-B894-2597D9E31C76}" presName="bgRect" presStyleLbl="bgShp" presStyleIdx="1" presStyleCnt="3"/>
      <dgm:spPr/>
    </dgm:pt>
    <dgm:pt modelId="{00CC035D-78D5-46F8-AF1E-7634F26E11D3}" type="pres">
      <dgm:prSet presAssocID="{0CF502EB-C4C1-4C5C-B894-2597D9E31C7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ext>
      </dgm:extLst>
    </dgm:pt>
    <dgm:pt modelId="{87BD1D34-AFB1-4E12-BEB9-E64C561C2A9A}" type="pres">
      <dgm:prSet presAssocID="{0CF502EB-C4C1-4C5C-B894-2597D9E31C76}" presName="spaceRect" presStyleCnt="0"/>
      <dgm:spPr/>
    </dgm:pt>
    <dgm:pt modelId="{185DE906-568E-4FA5-B776-BC6A0D5FF698}" type="pres">
      <dgm:prSet presAssocID="{0CF502EB-C4C1-4C5C-B894-2597D9E31C76}" presName="parTx" presStyleLbl="revTx" presStyleIdx="1" presStyleCnt="3">
        <dgm:presLayoutVars>
          <dgm:chMax val="0"/>
          <dgm:chPref val="0"/>
        </dgm:presLayoutVars>
      </dgm:prSet>
      <dgm:spPr/>
    </dgm:pt>
    <dgm:pt modelId="{BB04BB60-48B8-4D9F-A226-AE747623AAAE}" type="pres">
      <dgm:prSet presAssocID="{31548FE4-BF5D-43EB-B5C5-EBCB297EED4E}" presName="sibTrans" presStyleCnt="0"/>
      <dgm:spPr/>
    </dgm:pt>
    <dgm:pt modelId="{FC665CC9-E4AE-4F13-810A-1396295B504B}" type="pres">
      <dgm:prSet presAssocID="{F9CF02CB-6BED-4887-AEF1-AFC08B21CD65}" presName="compNode" presStyleCnt="0"/>
      <dgm:spPr/>
    </dgm:pt>
    <dgm:pt modelId="{314F77EC-FD8C-40A8-89C9-4A401E861877}" type="pres">
      <dgm:prSet presAssocID="{F9CF02CB-6BED-4887-AEF1-AFC08B21CD65}" presName="bgRect" presStyleLbl="bgShp" presStyleIdx="2" presStyleCnt="3"/>
      <dgm:spPr/>
    </dgm:pt>
    <dgm:pt modelId="{803413CC-F730-482E-BB07-74818E94067A}" type="pres">
      <dgm:prSet presAssocID="{F9CF02CB-6BED-4887-AEF1-AFC08B21CD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0687DBD5-6705-4198-8D1D-E244F7F47114}" type="pres">
      <dgm:prSet presAssocID="{F9CF02CB-6BED-4887-AEF1-AFC08B21CD65}" presName="spaceRect" presStyleCnt="0"/>
      <dgm:spPr/>
    </dgm:pt>
    <dgm:pt modelId="{ED8DADEA-9AD1-436C-BC74-BA54C4AA6238}" type="pres">
      <dgm:prSet presAssocID="{F9CF02CB-6BED-4887-AEF1-AFC08B21CD65}" presName="parTx" presStyleLbl="revTx" presStyleIdx="2" presStyleCnt="3">
        <dgm:presLayoutVars>
          <dgm:chMax val="0"/>
          <dgm:chPref val="0"/>
        </dgm:presLayoutVars>
      </dgm:prSet>
      <dgm:spPr/>
    </dgm:pt>
  </dgm:ptLst>
  <dgm:cxnLst>
    <dgm:cxn modelId="{F9BE5151-BE2C-4A3C-AF19-498BE4EA076A}" type="presOf" srcId="{3AC360A8-F619-473C-A6B0-3D6D37593925}" destId="{1ED4B90B-9B83-4D7A-B03B-FCD9F97AACDF}" srcOrd="0" destOrd="0" presId="urn:microsoft.com/office/officeart/2018/2/layout/IconVerticalSolidList"/>
    <dgm:cxn modelId="{6675C472-AD4B-48D1-AD7A-484B165CACBB}" type="presOf" srcId="{25F9534D-8AB0-45EB-96CB-50FA3545E7B0}" destId="{DF15A6DE-B07E-4B65-A48D-88EAAF505AC5}" srcOrd="0" destOrd="0" presId="urn:microsoft.com/office/officeart/2018/2/layout/IconVerticalSolidList"/>
    <dgm:cxn modelId="{70FDD473-A81D-4EDB-A25B-ACC78C89A9B2}" srcId="{25F9534D-8AB0-45EB-96CB-50FA3545E7B0}" destId="{0CF502EB-C4C1-4C5C-B894-2597D9E31C76}" srcOrd="1" destOrd="0" parTransId="{1100DAEF-6F74-4D88-AA38-8C042FADA83A}" sibTransId="{31548FE4-BF5D-43EB-B5C5-EBCB297EED4E}"/>
    <dgm:cxn modelId="{265DD39C-1BD7-4F04-9038-646329CA3185}" type="presOf" srcId="{F9CF02CB-6BED-4887-AEF1-AFC08B21CD65}" destId="{ED8DADEA-9AD1-436C-BC74-BA54C4AA6238}" srcOrd="0" destOrd="0" presId="urn:microsoft.com/office/officeart/2018/2/layout/IconVerticalSolidList"/>
    <dgm:cxn modelId="{AB9190A6-C8C4-4EFF-B832-A552336101C9}" type="presOf" srcId="{0CF502EB-C4C1-4C5C-B894-2597D9E31C76}" destId="{185DE906-568E-4FA5-B776-BC6A0D5FF698}" srcOrd="0" destOrd="0" presId="urn:microsoft.com/office/officeart/2018/2/layout/IconVerticalSolidList"/>
    <dgm:cxn modelId="{91E11DD4-981B-4A58-BF4C-4DD80FD357BF}" srcId="{25F9534D-8AB0-45EB-96CB-50FA3545E7B0}" destId="{F9CF02CB-6BED-4887-AEF1-AFC08B21CD65}" srcOrd="2" destOrd="0" parTransId="{8A6A3164-C0F5-4AF8-AB45-2399A948F282}" sibTransId="{6A2C9487-D5DF-44DB-84B1-448C212137BE}"/>
    <dgm:cxn modelId="{35AB57FB-E907-4393-BF37-005BB2A298BC}" srcId="{25F9534D-8AB0-45EB-96CB-50FA3545E7B0}" destId="{3AC360A8-F619-473C-A6B0-3D6D37593925}" srcOrd="0" destOrd="0" parTransId="{D4676DDD-A42E-47EE-A5CE-409654A537CF}" sibTransId="{52B38A38-B57E-4EDA-8050-6D713CF9CE1D}"/>
    <dgm:cxn modelId="{96D644EB-9E30-4972-AD61-2E77D5E38C64}" type="presParOf" srcId="{DF15A6DE-B07E-4B65-A48D-88EAAF505AC5}" destId="{5128763A-1ECC-4139-B725-762AA9DA6DCA}" srcOrd="0" destOrd="0" presId="urn:microsoft.com/office/officeart/2018/2/layout/IconVerticalSolidList"/>
    <dgm:cxn modelId="{34E3157B-FA13-41E5-BA47-C56686B7CAE9}" type="presParOf" srcId="{5128763A-1ECC-4139-B725-762AA9DA6DCA}" destId="{8B4D8D63-157F-43B2-8D0B-49E72FFBAFA6}" srcOrd="0" destOrd="0" presId="urn:microsoft.com/office/officeart/2018/2/layout/IconVerticalSolidList"/>
    <dgm:cxn modelId="{3A2257D0-6AE0-4016-99DC-D97D5B7BDEED}" type="presParOf" srcId="{5128763A-1ECC-4139-B725-762AA9DA6DCA}" destId="{BC5F031E-EDDC-4123-BA15-550EB4B81CFF}" srcOrd="1" destOrd="0" presId="urn:microsoft.com/office/officeart/2018/2/layout/IconVerticalSolidList"/>
    <dgm:cxn modelId="{129D4F46-84DC-46E0-A4FF-AC06CF6EFE29}" type="presParOf" srcId="{5128763A-1ECC-4139-B725-762AA9DA6DCA}" destId="{547EE025-C743-4FF9-830C-011D359CC886}" srcOrd="2" destOrd="0" presId="urn:microsoft.com/office/officeart/2018/2/layout/IconVerticalSolidList"/>
    <dgm:cxn modelId="{7113A55D-F7A6-4AF1-99D8-4F3A368D59E2}" type="presParOf" srcId="{5128763A-1ECC-4139-B725-762AA9DA6DCA}" destId="{1ED4B90B-9B83-4D7A-B03B-FCD9F97AACDF}" srcOrd="3" destOrd="0" presId="urn:microsoft.com/office/officeart/2018/2/layout/IconVerticalSolidList"/>
    <dgm:cxn modelId="{141BA24C-773F-42DD-815F-2E009B340227}" type="presParOf" srcId="{DF15A6DE-B07E-4B65-A48D-88EAAF505AC5}" destId="{CAB202D0-2B90-44F4-B727-26EB6295D133}" srcOrd="1" destOrd="0" presId="urn:microsoft.com/office/officeart/2018/2/layout/IconVerticalSolidList"/>
    <dgm:cxn modelId="{96A09911-E282-452C-8059-DE220E08CCAB}" type="presParOf" srcId="{DF15A6DE-B07E-4B65-A48D-88EAAF505AC5}" destId="{B00F44A2-2867-4B34-B678-C289BA60548C}" srcOrd="2" destOrd="0" presId="urn:microsoft.com/office/officeart/2018/2/layout/IconVerticalSolidList"/>
    <dgm:cxn modelId="{A30C1D28-0D3B-4791-A05B-5C9DEA3813BA}" type="presParOf" srcId="{B00F44A2-2867-4B34-B678-C289BA60548C}" destId="{90D542E8-0F41-446C-9EF4-5007A010A832}" srcOrd="0" destOrd="0" presId="urn:microsoft.com/office/officeart/2018/2/layout/IconVerticalSolidList"/>
    <dgm:cxn modelId="{426295E8-B508-4D35-B90B-EB6FC1B6063E}" type="presParOf" srcId="{B00F44A2-2867-4B34-B678-C289BA60548C}" destId="{00CC035D-78D5-46F8-AF1E-7634F26E11D3}" srcOrd="1" destOrd="0" presId="urn:microsoft.com/office/officeart/2018/2/layout/IconVerticalSolidList"/>
    <dgm:cxn modelId="{97464E31-CE53-4ECB-9195-D1C51F875288}" type="presParOf" srcId="{B00F44A2-2867-4B34-B678-C289BA60548C}" destId="{87BD1D34-AFB1-4E12-BEB9-E64C561C2A9A}" srcOrd="2" destOrd="0" presId="urn:microsoft.com/office/officeart/2018/2/layout/IconVerticalSolidList"/>
    <dgm:cxn modelId="{FE043D96-7CF2-4C88-AD62-52EEFCA9B8F3}" type="presParOf" srcId="{B00F44A2-2867-4B34-B678-C289BA60548C}" destId="{185DE906-568E-4FA5-B776-BC6A0D5FF698}" srcOrd="3" destOrd="0" presId="urn:microsoft.com/office/officeart/2018/2/layout/IconVerticalSolidList"/>
    <dgm:cxn modelId="{639FBDB9-39F2-4E66-A1CC-83D89832A109}" type="presParOf" srcId="{DF15A6DE-B07E-4B65-A48D-88EAAF505AC5}" destId="{BB04BB60-48B8-4D9F-A226-AE747623AAAE}" srcOrd="3" destOrd="0" presId="urn:microsoft.com/office/officeart/2018/2/layout/IconVerticalSolidList"/>
    <dgm:cxn modelId="{584ABAB6-D0F3-4EAA-9467-C22225B2226B}" type="presParOf" srcId="{DF15A6DE-B07E-4B65-A48D-88EAAF505AC5}" destId="{FC665CC9-E4AE-4F13-810A-1396295B504B}" srcOrd="4" destOrd="0" presId="urn:microsoft.com/office/officeart/2018/2/layout/IconVerticalSolidList"/>
    <dgm:cxn modelId="{7E9C84AF-66EB-415C-93C1-BDDBBB3C58B2}" type="presParOf" srcId="{FC665CC9-E4AE-4F13-810A-1396295B504B}" destId="{314F77EC-FD8C-40A8-89C9-4A401E861877}" srcOrd="0" destOrd="0" presId="urn:microsoft.com/office/officeart/2018/2/layout/IconVerticalSolidList"/>
    <dgm:cxn modelId="{587FE18C-4761-4A9D-9C86-3CCC8A3157C2}" type="presParOf" srcId="{FC665CC9-E4AE-4F13-810A-1396295B504B}" destId="{803413CC-F730-482E-BB07-74818E94067A}" srcOrd="1" destOrd="0" presId="urn:microsoft.com/office/officeart/2018/2/layout/IconVerticalSolidList"/>
    <dgm:cxn modelId="{656747AC-595E-4295-8EF6-8F7564071FFE}" type="presParOf" srcId="{FC665CC9-E4AE-4F13-810A-1396295B504B}" destId="{0687DBD5-6705-4198-8D1D-E244F7F47114}" srcOrd="2" destOrd="0" presId="urn:microsoft.com/office/officeart/2018/2/layout/IconVerticalSolidList"/>
    <dgm:cxn modelId="{DD9761F3-E01F-4EEA-838D-91B24E488796}" type="presParOf" srcId="{FC665CC9-E4AE-4F13-810A-1396295B504B}" destId="{ED8DADEA-9AD1-436C-BC74-BA54C4AA623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5EE730-7FF1-4676-B132-8C27FC559365}"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A5C1B13B-C6BE-4C0F-81EE-A28986259A57}">
      <dgm:prSet/>
      <dgm:spPr/>
      <dgm:t>
        <a:bodyPr/>
        <a:lstStyle/>
        <a:p>
          <a:r>
            <a:rPr lang="en-US" dirty="0"/>
            <a:t>Transformation</a:t>
          </a:r>
        </a:p>
      </dgm:t>
    </dgm:pt>
    <dgm:pt modelId="{72E02B94-2752-4DB3-8063-D0B284F2C6CB}" type="parTrans" cxnId="{F5BA6BD4-3FCC-49A6-8B93-135EAB167AC5}">
      <dgm:prSet/>
      <dgm:spPr/>
      <dgm:t>
        <a:bodyPr/>
        <a:lstStyle/>
        <a:p>
          <a:endParaRPr lang="en-US"/>
        </a:p>
      </dgm:t>
    </dgm:pt>
    <dgm:pt modelId="{E2A34556-2EED-417D-8197-31F3472F71C9}" type="sibTrans" cxnId="{F5BA6BD4-3FCC-49A6-8B93-135EAB167AC5}">
      <dgm:prSet/>
      <dgm:spPr/>
      <dgm:t>
        <a:bodyPr/>
        <a:lstStyle/>
        <a:p>
          <a:endParaRPr lang="en-US"/>
        </a:p>
      </dgm:t>
    </dgm:pt>
    <dgm:pt modelId="{238D31FF-65CF-4744-89A7-C49EDF8EE8DB}">
      <dgm:prSet/>
      <dgm:spPr/>
      <dgm:t>
        <a:bodyPr/>
        <a:lstStyle/>
        <a:p>
          <a:r>
            <a:rPr lang="en-GB" dirty="0"/>
            <a:t>Log transformation</a:t>
          </a:r>
          <a:endParaRPr lang="en-US" dirty="0"/>
        </a:p>
      </dgm:t>
    </dgm:pt>
    <dgm:pt modelId="{595EFC2F-037B-488A-8ABE-1EC713CA17E5}" type="parTrans" cxnId="{61B3EAF0-06D7-4F2B-B531-57888492091C}">
      <dgm:prSet/>
      <dgm:spPr/>
      <dgm:t>
        <a:bodyPr/>
        <a:lstStyle/>
        <a:p>
          <a:endParaRPr lang="en-US"/>
        </a:p>
      </dgm:t>
    </dgm:pt>
    <dgm:pt modelId="{688D478F-3E93-42E9-86D2-E8414ED54921}" type="sibTrans" cxnId="{61B3EAF0-06D7-4F2B-B531-57888492091C}">
      <dgm:prSet/>
      <dgm:spPr/>
      <dgm:t>
        <a:bodyPr/>
        <a:lstStyle/>
        <a:p>
          <a:endParaRPr lang="en-US"/>
        </a:p>
      </dgm:t>
    </dgm:pt>
    <dgm:pt modelId="{2E97EA98-3AA6-4B30-BCB4-55D84E1BD8B2}">
      <dgm:prSet/>
      <dgm:spPr/>
      <dgm:t>
        <a:bodyPr/>
        <a:lstStyle/>
        <a:p>
          <a:r>
            <a:rPr lang="en-US" dirty="0"/>
            <a:t>Standardisation</a:t>
          </a:r>
        </a:p>
      </dgm:t>
    </dgm:pt>
    <dgm:pt modelId="{E02DE879-B46C-4B8E-B12A-2382F7950001}" type="parTrans" cxnId="{628A20F2-6A13-469B-BE59-E735AE9F0DAF}">
      <dgm:prSet/>
      <dgm:spPr/>
      <dgm:t>
        <a:bodyPr/>
        <a:lstStyle/>
        <a:p>
          <a:endParaRPr lang="en-US"/>
        </a:p>
      </dgm:t>
    </dgm:pt>
    <dgm:pt modelId="{B41BFB0D-4868-4EEA-A71D-87404F135E78}" type="sibTrans" cxnId="{628A20F2-6A13-469B-BE59-E735AE9F0DAF}">
      <dgm:prSet/>
      <dgm:spPr/>
      <dgm:t>
        <a:bodyPr/>
        <a:lstStyle/>
        <a:p>
          <a:endParaRPr lang="en-US"/>
        </a:p>
      </dgm:t>
    </dgm:pt>
    <dgm:pt modelId="{7C674C4B-3F03-41E3-893A-AC38ADAFBFF7}">
      <dgm:prSet/>
      <dgm:spPr/>
      <dgm:t>
        <a:bodyPr/>
        <a:lstStyle/>
        <a:p>
          <a:r>
            <a:rPr lang="en-US" dirty="0"/>
            <a:t>Z-score</a:t>
          </a:r>
        </a:p>
      </dgm:t>
    </dgm:pt>
    <dgm:pt modelId="{5B0735CC-800B-4898-BACA-13B8AD75D232}" type="parTrans" cxnId="{20C406C8-28E7-4A41-A570-77E2E63FEA85}">
      <dgm:prSet/>
      <dgm:spPr/>
      <dgm:t>
        <a:bodyPr/>
        <a:lstStyle/>
        <a:p>
          <a:endParaRPr lang="en-US"/>
        </a:p>
      </dgm:t>
    </dgm:pt>
    <dgm:pt modelId="{9404CB9C-4CE0-4CB9-888C-56ADB781809A}" type="sibTrans" cxnId="{20C406C8-28E7-4A41-A570-77E2E63FEA85}">
      <dgm:prSet/>
      <dgm:spPr/>
      <dgm:t>
        <a:bodyPr/>
        <a:lstStyle/>
        <a:p>
          <a:endParaRPr lang="en-US"/>
        </a:p>
      </dgm:t>
    </dgm:pt>
    <dgm:pt modelId="{0B91CCB1-EB63-4F23-9A12-E776AF080FBD}">
      <dgm:prSet/>
      <dgm:spPr/>
      <dgm:t>
        <a:bodyPr/>
        <a:lstStyle/>
        <a:p>
          <a:endParaRPr lang="en-US" dirty="0"/>
        </a:p>
      </dgm:t>
    </dgm:pt>
    <dgm:pt modelId="{8F078B37-BC4F-4686-9438-4E1483A18B15}" type="parTrans" cxnId="{F4F9F00E-4D4C-4EF9-B9E3-6558A78247B0}">
      <dgm:prSet/>
      <dgm:spPr/>
    </dgm:pt>
    <dgm:pt modelId="{6FAFB25D-0091-4BF0-874A-102EF66C466E}" type="sibTrans" cxnId="{F4F9F00E-4D4C-4EF9-B9E3-6558A78247B0}">
      <dgm:prSet/>
      <dgm:spPr/>
    </dgm:pt>
    <dgm:pt modelId="{279DE85E-0EF5-40EA-90E4-24868C3C63CF}">
      <dgm:prSet/>
      <dgm:spPr/>
      <dgm:t>
        <a:bodyPr/>
        <a:lstStyle/>
        <a:p>
          <a:r>
            <a:rPr lang="en-GB" dirty="0"/>
            <a:t>Yeo-Johnson transformation</a:t>
          </a:r>
          <a:endParaRPr lang="en-US" dirty="0"/>
        </a:p>
      </dgm:t>
    </dgm:pt>
    <dgm:pt modelId="{A8DECF60-4B80-48E0-91D9-5D3593951FE0}" type="parTrans" cxnId="{DDE3A355-72DC-4DE6-892D-FA542B51232E}">
      <dgm:prSet/>
      <dgm:spPr/>
    </dgm:pt>
    <dgm:pt modelId="{515969FD-B579-453F-AA33-C250DECC824D}" type="sibTrans" cxnId="{DDE3A355-72DC-4DE6-892D-FA542B51232E}">
      <dgm:prSet/>
      <dgm:spPr/>
    </dgm:pt>
    <dgm:pt modelId="{A0AC8257-5E04-4139-A017-0D5C19B5B699}">
      <dgm:prSet/>
      <dgm:spPr/>
      <dgm:t>
        <a:bodyPr/>
        <a:lstStyle/>
        <a:p>
          <a:r>
            <a:rPr lang="en-US" dirty="0"/>
            <a:t>Range</a:t>
          </a:r>
        </a:p>
      </dgm:t>
    </dgm:pt>
    <dgm:pt modelId="{DF85209D-FDDA-43A0-A72E-F415365E4920}" type="parTrans" cxnId="{162347CA-ECB7-48BF-BBC9-90658DF7AF85}">
      <dgm:prSet/>
      <dgm:spPr/>
    </dgm:pt>
    <dgm:pt modelId="{B7443797-B245-4E55-A5AA-FF6783A5E641}" type="sibTrans" cxnId="{162347CA-ECB7-48BF-BBC9-90658DF7AF85}">
      <dgm:prSet/>
      <dgm:spPr/>
    </dgm:pt>
    <dgm:pt modelId="{D7C9BAF3-F6A6-428D-9281-FF7D570CB9BB}">
      <dgm:prSet/>
      <dgm:spPr/>
      <dgm:t>
        <a:bodyPr/>
        <a:lstStyle/>
        <a:p>
          <a:r>
            <a:rPr lang="en-US" dirty="0"/>
            <a:t>Inter-Decile Range</a:t>
          </a:r>
        </a:p>
      </dgm:t>
    </dgm:pt>
    <dgm:pt modelId="{6331D18E-79C4-4A35-9CD5-AFC6E8B80733}" type="parTrans" cxnId="{2499C8A4-4BE6-4B9C-8E72-4BC94B9CAAA0}">
      <dgm:prSet/>
      <dgm:spPr/>
    </dgm:pt>
    <dgm:pt modelId="{85248B68-0509-4DC9-A64E-06BF2E70C381}" type="sibTrans" cxnId="{2499C8A4-4BE6-4B9C-8E72-4BC94B9CAAA0}">
      <dgm:prSet/>
      <dgm:spPr/>
    </dgm:pt>
    <dgm:pt modelId="{4E641AB2-05E7-1E42-A3EF-4E42951554EE}" type="pres">
      <dgm:prSet presAssocID="{C15EE730-7FF1-4676-B132-8C27FC559365}" presName="linear" presStyleCnt="0">
        <dgm:presLayoutVars>
          <dgm:dir/>
          <dgm:animLvl val="lvl"/>
          <dgm:resizeHandles val="exact"/>
        </dgm:presLayoutVars>
      </dgm:prSet>
      <dgm:spPr/>
    </dgm:pt>
    <dgm:pt modelId="{2E2FD4BD-96C9-2542-9666-427140D18D11}" type="pres">
      <dgm:prSet presAssocID="{A5C1B13B-C6BE-4C0F-81EE-A28986259A57}" presName="parentLin" presStyleCnt="0"/>
      <dgm:spPr/>
    </dgm:pt>
    <dgm:pt modelId="{385046D1-E92B-DD46-92FC-07E6A1120616}" type="pres">
      <dgm:prSet presAssocID="{A5C1B13B-C6BE-4C0F-81EE-A28986259A57}" presName="parentLeftMargin" presStyleLbl="node1" presStyleIdx="0" presStyleCnt="2"/>
      <dgm:spPr/>
    </dgm:pt>
    <dgm:pt modelId="{BFEA1BDE-E5EF-824E-81DC-DEB0AF9E6425}" type="pres">
      <dgm:prSet presAssocID="{A5C1B13B-C6BE-4C0F-81EE-A28986259A57}" presName="parentText" presStyleLbl="node1" presStyleIdx="0" presStyleCnt="2">
        <dgm:presLayoutVars>
          <dgm:chMax val="0"/>
          <dgm:bulletEnabled val="1"/>
        </dgm:presLayoutVars>
      </dgm:prSet>
      <dgm:spPr/>
    </dgm:pt>
    <dgm:pt modelId="{6DCFDD10-B2F5-8146-9C77-313004F248E8}" type="pres">
      <dgm:prSet presAssocID="{A5C1B13B-C6BE-4C0F-81EE-A28986259A57}" presName="negativeSpace" presStyleCnt="0"/>
      <dgm:spPr/>
    </dgm:pt>
    <dgm:pt modelId="{503863BF-CFC1-7B47-87A5-39177013FA1F}" type="pres">
      <dgm:prSet presAssocID="{A5C1B13B-C6BE-4C0F-81EE-A28986259A57}" presName="childText" presStyleLbl="conFgAcc1" presStyleIdx="0" presStyleCnt="2">
        <dgm:presLayoutVars>
          <dgm:bulletEnabled val="1"/>
        </dgm:presLayoutVars>
      </dgm:prSet>
      <dgm:spPr/>
    </dgm:pt>
    <dgm:pt modelId="{3304F37A-9B35-7546-BB1F-054853C206A0}" type="pres">
      <dgm:prSet presAssocID="{E2A34556-2EED-417D-8197-31F3472F71C9}" presName="spaceBetweenRectangles" presStyleCnt="0"/>
      <dgm:spPr/>
    </dgm:pt>
    <dgm:pt modelId="{E75FB4CE-6C3C-F14D-AEF1-5D9E870ACEED}" type="pres">
      <dgm:prSet presAssocID="{2E97EA98-3AA6-4B30-BCB4-55D84E1BD8B2}" presName="parentLin" presStyleCnt="0"/>
      <dgm:spPr/>
    </dgm:pt>
    <dgm:pt modelId="{48AD30DB-9FDE-C140-A591-004BA5B20605}" type="pres">
      <dgm:prSet presAssocID="{2E97EA98-3AA6-4B30-BCB4-55D84E1BD8B2}" presName="parentLeftMargin" presStyleLbl="node1" presStyleIdx="0" presStyleCnt="2"/>
      <dgm:spPr/>
    </dgm:pt>
    <dgm:pt modelId="{27973ACC-F4E6-5F4D-BAA2-923E25EDEFD9}" type="pres">
      <dgm:prSet presAssocID="{2E97EA98-3AA6-4B30-BCB4-55D84E1BD8B2}" presName="parentText" presStyleLbl="node1" presStyleIdx="1" presStyleCnt="2">
        <dgm:presLayoutVars>
          <dgm:chMax val="0"/>
          <dgm:bulletEnabled val="1"/>
        </dgm:presLayoutVars>
      </dgm:prSet>
      <dgm:spPr/>
    </dgm:pt>
    <dgm:pt modelId="{6860FF08-A75A-DA47-AF48-457B7BE52468}" type="pres">
      <dgm:prSet presAssocID="{2E97EA98-3AA6-4B30-BCB4-55D84E1BD8B2}" presName="negativeSpace" presStyleCnt="0"/>
      <dgm:spPr/>
    </dgm:pt>
    <dgm:pt modelId="{8248139D-0976-B349-95C9-D61ECFBAB6A2}" type="pres">
      <dgm:prSet presAssocID="{2E97EA98-3AA6-4B30-BCB4-55D84E1BD8B2}" presName="childText" presStyleLbl="conFgAcc1" presStyleIdx="1" presStyleCnt="2">
        <dgm:presLayoutVars>
          <dgm:bulletEnabled val="1"/>
        </dgm:presLayoutVars>
      </dgm:prSet>
      <dgm:spPr/>
    </dgm:pt>
  </dgm:ptLst>
  <dgm:cxnLst>
    <dgm:cxn modelId="{F4F9F00E-4D4C-4EF9-B9E3-6558A78247B0}" srcId="{2E97EA98-3AA6-4B30-BCB4-55D84E1BD8B2}" destId="{0B91CCB1-EB63-4F23-9A12-E776AF080FBD}" srcOrd="3" destOrd="0" parTransId="{8F078B37-BC4F-4686-9438-4E1483A18B15}" sibTransId="{6FAFB25D-0091-4BF0-874A-102EF66C466E}"/>
    <dgm:cxn modelId="{684CEC10-2F4C-834C-A2B5-5A5195D47B96}" type="presOf" srcId="{2E97EA98-3AA6-4B30-BCB4-55D84E1BD8B2}" destId="{27973ACC-F4E6-5F4D-BAA2-923E25EDEFD9}" srcOrd="1" destOrd="0" presId="urn:microsoft.com/office/officeart/2005/8/layout/list1"/>
    <dgm:cxn modelId="{E8C6B219-04AC-4095-B045-BD48C6D87AC3}" type="presOf" srcId="{0B91CCB1-EB63-4F23-9A12-E776AF080FBD}" destId="{8248139D-0976-B349-95C9-D61ECFBAB6A2}" srcOrd="0" destOrd="3" presId="urn:microsoft.com/office/officeart/2005/8/layout/list1"/>
    <dgm:cxn modelId="{7205C41F-E710-054A-A7B3-8B4397E254C3}" type="presOf" srcId="{A5C1B13B-C6BE-4C0F-81EE-A28986259A57}" destId="{385046D1-E92B-DD46-92FC-07E6A1120616}" srcOrd="0" destOrd="0" presId="urn:microsoft.com/office/officeart/2005/8/layout/list1"/>
    <dgm:cxn modelId="{CC06703D-1BA7-D34A-BFAA-FF56819DA506}" type="presOf" srcId="{A5C1B13B-C6BE-4C0F-81EE-A28986259A57}" destId="{BFEA1BDE-E5EF-824E-81DC-DEB0AF9E6425}" srcOrd="1" destOrd="0" presId="urn:microsoft.com/office/officeart/2005/8/layout/list1"/>
    <dgm:cxn modelId="{91F4C940-4C5B-F443-8A3A-826E530EFDDC}" type="presOf" srcId="{7C674C4B-3F03-41E3-893A-AC38ADAFBFF7}" destId="{8248139D-0976-B349-95C9-D61ECFBAB6A2}" srcOrd="0" destOrd="0" presId="urn:microsoft.com/office/officeart/2005/8/layout/list1"/>
    <dgm:cxn modelId="{DDE3A355-72DC-4DE6-892D-FA542B51232E}" srcId="{A5C1B13B-C6BE-4C0F-81EE-A28986259A57}" destId="{279DE85E-0EF5-40EA-90E4-24868C3C63CF}" srcOrd="1" destOrd="0" parTransId="{A8DECF60-4B80-48E0-91D9-5D3593951FE0}" sibTransId="{515969FD-B579-453F-AA33-C250DECC824D}"/>
    <dgm:cxn modelId="{29CDF86A-37D6-0B40-9F8A-945A9EB665FF}" type="presOf" srcId="{2E97EA98-3AA6-4B30-BCB4-55D84E1BD8B2}" destId="{48AD30DB-9FDE-C140-A591-004BA5B20605}" srcOrd="0" destOrd="0" presId="urn:microsoft.com/office/officeart/2005/8/layout/list1"/>
    <dgm:cxn modelId="{EA86E59A-89E7-D04D-AA72-7353E8431121}" type="presOf" srcId="{C15EE730-7FF1-4676-B132-8C27FC559365}" destId="{4E641AB2-05E7-1E42-A3EF-4E42951554EE}" srcOrd="0" destOrd="0" presId="urn:microsoft.com/office/officeart/2005/8/layout/list1"/>
    <dgm:cxn modelId="{2499C8A4-4BE6-4B9C-8E72-4BC94B9CAAA0}" srcId="{2E97EA98-3AA6-4B30-BCB4-55D84E1BD8B2}" destId="{D7C9BAF3-F6A6-428D-9281-FF7D570CB9BB}" srcOrd="2" destOrd="0" parTransId="{6331D18E-79C4-4A35-9CD5-AFC6E8B80733}" sibTransId="{85248B68-0509-4DC9-A64E-06BF2E70C381}"/>
    <dgm:cxn modelId="{D62F19A6-86C9-45D1-BC50-09061D912484}" type="presOf" srcId="{A0AC8257-5E04-4139-A017-0D5C19B5B699}" destId="{8248139D-0976-B349-95C9-D61ECFBAB6A2}" srcOrd="0" destOrd="1" presId="urn:microsoft.com/office/officeart/2005/8/layout/list1"/>
    <dgm:cxn modelId="{524745A7-B6CA-40C5-B60B-CA7C315A3970}" type="presOf" srcId="{279DE85E-0EF5-40EA-90E4-24868C3C63CF}" destId="{503863BF-CFC1-7B47-87A5-39177013FA1F}" srcOrd="0" destOrd="1" presId="urn:microsoft.com/office/officeart/2005/8/layout/list1"/>
    <dgm:cxn modelId="{20C406C8-28E7-4A41-A570-77E2E63FEA85}" srcId="{2E97EA98-3AA6-4B30-BCB4-55D84E1BD8B2}" destId="{7C674C4B-3F03-41E3-893A-AC38ADAFBFF7}" srcOrd="0" destOrd="0" parTransId="{5B0735CC-800B-4898-BACA-13B8AD75D232}" sibTransId="{9404CB9C-4CE0-4CB9-888C-56ADB781809A}"/>
    <dgm:cxn modelId="{162347CA-ECB7-48BF-BBC9-90658DF7AF85}" srcId="{2E97EA98-3AA6-4B30-BCB4-55D84E1BD8B2}" destId="{A0AC8257-5E04-4139-A017-0D5C19B5B699}" srcOrd="1" destOrd="0" parTransId="{DF85209D-FDDA-43A0-A72E-F415365E4920}" sibTransId="{B7443797-B245-4E55-A5AA-FF6783A5E641}"/>
    <dgm:cxn modelId="{2DEF18CF-A90B-E34C-8FE0-A9CD91ED41F6}" type="presOf" srcId="{238D31FF-65CF-4744-89A7-C49EDF8EE8DB}" destId="{503863BF-CFC1-7B47-87A5-39177013FA1F}" srcOrd="0" destOrd="0" presId="urn:microsoft.com/office/officeart/2005/8/layout/list1"/>
    <dgm:cxn modelId="{F5BA6BD4-3FCC-49A6-8B93-135EAB167AC5}" srcId="{C15EE730-7FF1-4676-B132-8C27FC559365}" destId="{A5C1B13B-C6BE-4C0F-81EE-A28986259A57}" srcOrd="0" destOrd="0" parTransId="{72E02B94-2752-4DB3-8063-D0B284F2C6CB}" sibTransId="{E2A34556-2EED-417D-8197-31F3472F71C9}"/>
    <dgm:cxn modelId="{C57112DF-285B-4313-9265-74485620E718}" type="presOf" srcId="{D7C9BAF3-F6A6-428D-9281-FF7D570CB9BB}" destId="{8248139D-0976-B349-95C9-D61ECFBAB6A2}" srcOrd="0" destOrd="2" presId="urn:microsoft.com/office/officeart/2005/8/layout/list1"/>
    <dgm:cxn modelId="{61B3EAF0-06D7-4F2B-B531-57888492091C}" srcId="{A5C1B13B-C6BE-4C0F-81EE-A28986259A57}" destId="{238D31FF-65CF-4744-89A7-C49EDF8EE8DB}" srcOrd="0" destOrd="0" parTransId="{595EFC2F-037B-488A-8ABE-1EC713CA17E5}" sibTransId="{688D478F-3E93-42E9-86D2-E8414ED54921}"/>
    <dgm:cxn modelId="{628A20F2-6A13-469B-BE59-E735AE9F0DAF}" srcId="{C15EE730-7FF1-4676-B132-8C27FC559365}" destId="{2E97EA98-3AA6-4B30-BCB4-55D84E1BD8B2}" srcOrd="1" destOrd="0" parTransId="{E02DE879-B46C-4B8E-B12A-2382F7950001}" sibTransId="{B41BFB0D-4868-4EEA-A71D-87404F135E78}"/>
    <dgm:cxn modelId="{669F64A2-8CDE-5148-9666-1B03CD11DE29}" type="presParOf" srcId="{4E641AB2-05E7-1E42-A3EF-4E42951554EE}" destId="{2E2FD4BD-96C9-2542-9666-427140D18D11}" srcOrd="0" destOrd="0" presId="urn:microsoft.com/office/officeart/2005/8/layout/list1"/>
    <dgm:cxn modelId="{FDF9A16F-6A63-F644-B2AA-21B61F4499B1}" type="presParOf" srcId="{2E2FD4BD-96C9-2542-9666-427140D18D11}" destId="{385046D1-E92B-DD46-92FC-07E6A1120616}" srcOrd="0" destOrd="0" presId="urn:microsoft.com/office/officeart/2005/8/layout/list1"/>
    <dgm:cxn modelId="{E5DC887A-9B4A-164D-9D16-AD8443030E0E}" type="presParOf" srcId="{2E2FD4BD-96C9-2542-9666-427140D18D11}" destId="{BFEA1BDE-E5EF-824E-81DC-DEB0AF9E6425}" srcOrd="1" destOrd="0" presId="urn:microsoft.com/office/officeart/2005/8/layout/list1"/>
    <dgm:cxn modelId="{5C703772-15F4-E84B-B59A-63033E48D432}" type="presParOf" srcId="{4E641AB2-05E7-1E42-A3EF-4E42951554EE}" destId="{6DCFDD10-B2F5-8146-9C77-313004F248E8}" srcOrd="1" destOrd="0" presId="urn:microsoft.com/office/officeart/2005/8/layout/list1"/>
    <dgm:cxn modelId="{84EED32B-9ADB-8743-9FCF-ABC9DCDA2871}" type="presParOf" srcId="{4E641AB2-05E7-1E42-A3EF-4E42951554EE}" destId="{503863BF-CFC1-7B47-87A5-39177013FA1F}" srcOrd="2" destOrd="0" presId="urn:microsoft.com/office/officeart/2005/8/layout/list1"/>
    <dgm:cxn modelId="{2C772976-0FCD-F54B-9CB0-931B6EF7AB89}" type="presParOf" srcId="{4E641AB2-05E7-1E42-A3EF-4E42951554EE}" destId="{3304F37A-9B35-7546-BB1F-054853C206A0}" srcOrd="3" destOrd="0" presId="urn:microsoft.com/office/officeart/2005/8/layout/list1"/>
    <dgm:cxn modelId="{83B48FA5-4E99-5D4E-9B0C-33A8A27A384C}" type="presParOf" srcId="{4E641AB2-05E7-1E42-A3EF-4E42951554EE}" destId="{E75FB4CE-6C3C-F14D-AEF1-5D9E870ACEED}" srcOrd="4" destOrd="0" presId="urn:microsoft.com/office/officeart/2005/8/layout/list1"/>
    <dgm:cxn modelId="{617BEEF1-0E6C-9742-AA24-9FC63DE283C9}" type="presParOf" srcId="{E75FB4CE-6C3C-F14D-AEF1-5D9E870ACEED}" destId="{48AD30DB-9FDE-C140-A591-004BA5B20605}" srcOrd="0" destOrd="0" presId="urn:microsoft.com/office/officeart/2005/8/layout/list1"/>
    <dgm:cxn modelId="{26F3EC2A-763D-1A40-9148-19F637EABB31}" type="presParOf" srcId="{E75FB4CE-6C3C-F14D-AEF1-5D9E870ACEED}" destId="{27973ACC-F4E6-5F4D-BAA2-923E25EDEFD9}" srcOrd="1" destOrd="0" presId="urn:microsoft.com/office/officeart/2005/8/layout/list1"/>
    <dgm:cxn modelId="{5CBB175E-16C5-AD4C-BFC5-6F0AB2F79041}" type="presParOf" srcId="{4E641AB2-05E7-1E42-A3EF-4E42951554EE}" destId="{6860FF08-A75A-DA47-AF48-457B7BE52468}" srcOrd="5" destOrd="0" presId="urn:microsoft.com/office/officeart/2005/8/layout/list1"/>
    <dgm:cxn modelId="{B85756F0-F6C7-5944-8FAF-04001B3F6F2C}" type="presParOf" srcId="{4E641AB2-05E7-1E42-A3EF-4E42951554EE}" destId="{8248139D-0976-B349-95C9-D61ECFBAB6A2}"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5CB5FC7-6D9C-AB43-99FA-EDB87E49A6E4}" type="doc">
      <dgm:prSet loTypeId="urn:microsoft.com/office/officeart/2005/8/layout/vProcess5" loCatId="process" qsTypeId="urn:microsoft.com/office/officeart/2005/8/quickstyle/simple2" qsCatId="simple" csTypeId="urn:microsoft.com/office/officeart/2005/8/colors/colorful1" csCatId="colorful" phldr="1"/>
      <dgm:spPr/>
    </dgm:pt>
    <dgm:pt modelId="{EB678718-4F94-464A-8576-3EA18FE3354E}">
      <dgm:prSet phldrT="[Text]"/>
      <dgm:spPr/>
      <dgm:t>
        <a:bodyPr/>
        <a:lstStyle/>
        <a:p>
          <a:pPr>
            <a:defRPr cap="all"/>
          </a:pPr>
          <a:r>
            <a:rPr lang="en-US" dirty="0"/>
            <a:t>log transformation</a:t>
          </a:r>
        </a:p>
      </dgm:t>
    </dgm:pt>
    <dgm:pt modelId="{E6095335-294F-B444-9D60-87523BA9F1A1}" type="parTrans" cxnId="{E81EA8FD-20C8-9B47-A17D-D89E58CFB578}">
      <dgm:prSet/>
      <dgm:spPr/>
      <dgm:t>
        <a:bodyPr/>
        <a:lstStyle/>
        <a:p>
          <a:endParaRPr lang="en-US"/>
        </a:p>
      </dgm:t>
    </dgm:pt>
    <dgm:pt modelId="{6DFE8C6C-A3E5-EF4C-8A4B-D3F6BECE9579}" type="sibTrans" cxnId="{E81EA8FD-20C8-9B47-A17D-D89E58CFB578}">
      <dgm:prSet/>
      <dgm:spPr/>
      <dgm:t>
        <a:bodyPr/>
        <a:lstStyle/>
        <a:p>
          <a:endParaRPr lang="en-US"/>
        </a:p>
      </dgm:t>
    </dgm:pt>
    <dgm:pt modelId="{EF7569F5-65BC-6443-B42D-E7209D9631AD}">
      <dgm:prSet phldrT="[Text]"/>
      <dgm:spPr/>
      <dgm:t>
        <a:bodyPr/>
        <a:lstStyle/>
        <a:p>
          <a:pPr>
            <a:defRPr cap="all"/>
          </a:pPr>
          <a:r>
            <a:rPr lang="en-US"/>
            <a:t>z-score standardization</a:t>
          </a:r>
        </a:p>
      </dgm:t>
    </dgm:pt>
    <dgm:pt modelId="{BFB29190-C555-1646-AD0A-C74EA8B96C92}" type="parTrans" cxnId="{01ECC52B-0AC1-D841-9E34-FCE7CB878150}">
      <dgm:prSet/>
      <dgm:spPr/>
      <dgm:t>
        <a:bodyPr/>
        <a:lstStyle/>
        <a:p>
          <a:endParaRPr lang="en-US"/>
        </a:p>
      </dgm:t>
    </dgm:pt>
    <dgm:pt modelId="{21512EBD-C7D8-594C-AAF1-6CF2A5D739F2}" type="sibTrans" cxnId="{01ECC52B-0AC1-D841-9E34-FCE7CB878150}">
      <dgm:prSet/>
      <dgm:spPr/>
      <dgm:t>
        <a:bodyPr/>
        <a:lstStyle/>
        <a:p>
          <a:endParaRPr lang="en-US"/>
        </a:p>
      </dgm:t>
    </dgm:pt>
    <dgm:pt modelId="{0BED33FE-B597-7744-B59C-D96641552031}">
      <dgm:prSet phldrT="[Text]"/>
      <dgm:spPr/>
      <dgm:t>
        <a:bodyPr/>
        <a:lstStyle/>
        <a:p>
          <a:pPr>
            <a:defRPr cap="all"/>
          </a:pPr>
          <a:r>
            <a:rPr lang="en-US" dirty="0"/>
            <a:t>k-means clustering</a:t>
          </a:r>
        </a:p>
      </dgm:t>
    </dgm:pt>
    <dgm:pt modelId="{A3E18C62-F4D0-5B48-818C-DD76D85D75DE}" type="parTrans" cxnId="{666FDD3B-0F89-D840-81C1-30D2689CF563}">
      <dgm:prSet/>
      <dgm:spPr/>
      <dgm:t>
        <a:bodyPr/>
        <a:lstStyle/>
        <a:p>
          <a:endParaRPr lang="en-US"/>
        </a:p>
      </dgm:t>
    </dgm:pt>
    <dgm:pt modelId="{A8868289-2AE8-614A-A292-BA40A7626D9F}" type="sibTrans" cxnId="{666FDD3B-0F89-D840-81C1-30D2689CF563}">
      <dgm:prSet/>
      <dgm:spPr/>
      <dgm:t>
        <a:bodyPr/>
        <a:lstStyle/>
        <a:p>
          <a:endParaRPr lang="en-US"/>
        </a:p>
      </dgm:t>
    </dgm:pt>
    <dgm:pt modelId="{3A4F09B2-5E8F-6049-A990-ED356F40BFBE}" type="pres">
      <dgm:prSet presAssocID="{D5CB5FC7-6D9C-AB43-99FA-EDB87E49A6E4}" presName="outerComposite" presStyleCnt="0">
        <dgm:presLayoutVars>
          <dgm:chMax val="5"/>
          <dgm:dir/>
          <dgm:resizeHandles val="exact"/>
        </dgm:presLayoutVars>
      </dgm:prSet>
      <dgm:spPr/>
    </dgm:pt>
    <dgm:pt modelId="{AFF68EC0-5CCE-E143-BCB1-0337583E08A6}" type="pres">
      <dgm:prSet presAssocID="{D5CB5FC7-6D9C-AB43-99FA-EDB87E49A6E4}" presName="dummyMaxCanvas" presStyleCnt="0">
        <dgm:presLayoutVars/>
      </dgm:prSet>
      <dgm:spPr/>
    </dgm:pt>
    <dgm:pt modelId="{1DDA97F2-C2E0-D84D-874A-3EC9F949D6D0}" type="pres">
      <dgm:prSet presAssocID="{D5CB5FC7-6D9C-AB43-99FA-EDB87E49A6E4}" presName="ThreeNodes_1" presStyleLbl="node1" presStyleIdx="0" presStyleCnt="3">
        <dgm:presLayoutVars>
          <dgm:bulletEnabled val="1"/>
        </dgm:presLayoutVars>
      </dgm:prSet>
      <dgm:spPr/>
    </dgm:pt>
    <dgm:pt modelId="{02BD17D4-AC24-7E49-BB8C-DA08C5E22D00}" type="pres">
      <dgm:prSet presAssocID="{D5CB5FC7-6D9C-AB43-99FA-EDB87E49A6E4}" presName="ThreeNodes_2" presStyleLbl="node1" presStyleIdx="1" presStyleCnt="3">
        <dgm:presLayoutVars>
          <dgm:bulletEnabled val="1"/>
        </dgm:presLayoutVars>
      </dgm:prSet>
      <dgm:spPr/>
    </dgm:pt>
    <dgm:pt modelId="{1DB0DFAB-70AA-6440-B486-2873AE850D66}" type="pres">
      <dgm:prSet presAssocID="{D5CB5FC7-6D9C-AB43-99FA-EDB87E49A6E4}" presName="ThreeNodes_3" presStyleLbl="node1" presStyleIdx="2" presStyleCnt="3">
        <dgm:presLayoutVars>
          <dgm:bulletEnabled val="1"/>
        </dgm:presLayoutVars>
      </dgm:prSet>
      <dgm:spPr/>
    </dgm:pt>
    <dgm:pt modelId="{15F164CF-1FC9-4D42-83F9-F9DACF582EE3}" type="pres">
      <dgm:prSet presAssocID="{D5CB5FC7-6D9C-AB43-99FA-EDB87E49A6E4}" presName="ThreeConn_1-2" presStyleLbl="fgAccFollowNode1" presStyleIdx="0" presStyleCnt="2">
        <dgm:presLayoutVars>
          <dgm:bulletEnabled val="1"/>
        </dgm:presLayoutVars>
      </dgm:prSet>
      <dgm:spPr/>
    </dgm:pt>
    <dgm:pt modelId="{1CBBDF5E-330E-914A-80AC-7CF7A75884B4}" type="pres">
      <dgm:prSet presAssocID="{D5CB5FC7-6D9C-AB43-99FA-EDB87E49A6E4}" presName="ThreeConn_2-3" presStyleLbl="fgAccFollowNode1" presStyleIdx="1" presStyleCnt="2">
        <dgm:presLayoutVars>
          <dgm:bulletEnabled val="1"/>
        </dgm:presLayoutVars>
      </dgm:prSet>
      <dgm:spPr/>
    </dgm:pt>
    <dgm:pt modelId="{67C05E22-93CA-2840-99A4-7C60C04C7AB9}" type="pres">
      <dgm:prSet presAssocID="{D5CB5FC7-6D9C-AB43-99FA-EDB87E49A6E4}" presName="ThreeNodes_1_text" presStyleLbl="node1" presStyleIdx="2" presStyleCnt="3">
        <dgm:presLayoutVars>
          <dgm:bulletEnabled val="1"/>
        </dgm:presLayoutVars>
      </dgm:prSet>
      <dgm:spPr/>
    </dgm:pt>
    <dgm:pt modelId="{684284C5-4E83-EA43-92E3-72EF82E095B4}" type="pres">
      <dgm:prSet presAssocID="{D5CB5FC7-6D9C-AB43-99FA-EDB87E49A6E4}" presName="ThreeNodes_2_text" presStyleLbl="node1" presStyleIdx="2" presStyleCnt="3">
        <dgm:presLayoutVars>
          <dgm:bulletEnabled val="1"/>
        </dgm:presLayoutVars>
      </dgm:prSet>
      <dgm:spPr/>
    </dgm:pt>
    <dgm:pt modelId="{757761CC-F348-C445-85FE-BB5FAB3A44EB}" type="pres">
      <dgm:prSet presAssocID="{D5CB5FC7-6D9C-AB43-99FA-EDB87E49A6E4}" presName="ThreeNodes_3_text" presStyleLbl="node1" presStyleIdx="2" presStyleCnt="3">
        <dgm:presLayoutVars>
          <dgm:bulletEnabled val="1"/>
        </dgm:presLayoutVars>
      </dgm:prSet>
      <dgm:spPr/>
    </dgm:pt>
  </dgm:ptLst>
  <dgm:cxnLst>
    <dgm:cxn modelId="{620DFA00-5F80-2149-BD60-7BFA083F88FF}" type="presOf" srcId="{6DFE8C6C-A3E5-EF4C-8A4B-D3F6BECE9579}" destId="{15F164CF-1FC9-4D42-83F9-F9DACF582EE3}" srcOrd="0" destOrd="0" presId="urn:microsoft.com/office/officeart/2005/8/layout/vProcess5"/>
    <dgm:cxn modelId="{B5846211-5381-8C40-8C87-B826502A59E7}" type="presOf" srcId="{D5CB5FC7-6D9C-AB43-99FA-EDB87E49A6E4}" destId="{3A4F09B2-5E8F-6049-A990-ED356F40BFBE}" srcOrd="0" destOrd="0" presId="urn:microsoft.com/office/officeart/2005/8/layout/vProcess5"/>
    <dgm:cxn modelId="{01ECC52B-0AC1-D841-9E34-FCE7CB878150}" srcId="{D5CB5FC7-6D9C-AB43-99FA-EDB87E49A6E4}" destId="{EF7569F5-65BC-6443-B42D-E7209D9631AD}" srcOrd="1" destOrd="0" parTransId="{BFB29190-C555-1646-AD0A-C74EA8B96C92}" sibTransId="{21512EBD-C7D8-594C-AAF1-6CF2A5D739F2}"/>
    <dgm:cxn modelId="{666FDD3B-0F89-D840-81C1-30D2689CF563}" srcId="{D5CB5FC7-6D9C-AB43-99FA-EDB87E49A6E4}" destId="{0BED33FE-B597-7744-B59C-D96641552031}" srcOrd="2" destOrd="0" parTransId="{A3E18C62-F4D0-5B48-818C-DD76D85D75DE}" sibTransId="{A8868289-2AE8-614A-A292-BA40A7626D9F}"/>
    <dgm:cxn modelId="{FCC9F23E-C189-4645-BEE2-E661BC404859}" type="presOf" srcId="{EB678718-4F94-464A-8576-3EA18FE3354E}" destId="{67C05E22-93CA-2840-99A4-7C60C04C7AB9}" srcOrd="1" destOrd="0" presId="urn:microsoft.com/office/officeart/2005/8/layout/vProcess5"/>
    <dgm:cxn modelId="{0D36A465-C256-B745-A088-1AC8148B5689}" type="presOf" srcId="{0BED33FE-B597-7744-B59C-D96641552031}" destId="{757761CC-F348-C445-85FE-BB5FAB3A44EB}" srcOrd="1" destOrd="0" presId="urn:microsoft.com/office/officeart/2005/8/layout/vProcess5"/>
    <dgm:cxn modelId="{FE1FB877-AD08-474C-9512-AD224E2FB8BE}" type="presOf" srcId="{EB678718-4F94-464A-8576-3EA18FE3354E}" destId="{1DDA97F2-C2E0-D84D-874A-3EC9F949D6D0}" srcOrd="0" destOrd="0" presId="urn:microsoft.com/office/officeart/2005/8/layout/vProcess5"/>
    <dgm:cxn modelId="{184137A4-682F-E64D-A9AC-C88DF0ECA916}" type="presOf" srcId="{0BED33FE-B597-7744-B59C-D96641552031}" destId="{1DB0DFAB-70AA-6440-B486-2873AE850D66}" srcOrd="0" destOrd="0" presId="urn:microsoft.com/office/officeart/2005/8/layout/vProcess5"/>
    <dgm:cxn modelId="{EE8E99C0-E887-444D-8CE3-7046DF7453AE}" type="presOf" srcId="{EF7569F5-65BC-6443-B42D-E7209D9631AD}" destId="{02BD17D4-AC24-7E49-BB8C-DA08C5E22D00}" srcOrd="0" destOrd="0" presId="urn:microsoft.com/office/officeart/2005/8/layout/vProcess5"/>
    <dgm:cxn modelId="{5BF6CDD1-4430-774F-85D3-AAE0AC9A0142}" type="presOf" srcId="{21512EBD-C7D8-594C-AAF1-6CF2A5D739F2}" destId="{1CBBDF5E-330E-914A-80AC-7CF7A75884B4}" srcOrd="0" destOrd="0" presId="urn:microsoft.com/office/officeart/2005/8/layout/vProcess5"/>
    <dgm:cxn modelId="{FC9E8AED-0435-3641-87BD-5A7804246998}" type="presOf" srcId="{EF7569F5-65BC-6443-B42D-E7209D9631AD}" destId="{684284C5-4E83-EA43-92E3-72EF82E095B4}" srcOrd="1" destOrd="0" presId="urn:microsoft.com/office/officeart/2005/8/layout/vProcess5"/>
    <dgm:cxn modelId="{E81EA8FD-20C8-9B47-A17D-D89E58CFB578}" srcId="{D5CB5FC7-6D9C-AB43-99FA-EDB87E49A6E4}" destId="{EB678718-4F94-464A-8576-3EA18FE3354E}" srcOrd="0" destOrd="0" parTransId="{E6095335-294F-B444-9D60-87523BA9F1A1}" sibTransId="{6DFE8C6C-A3E5-EF4C-8A4B-D3F6BECE9579}"/>
    <dgm:cxn modelId="{3DF7E72C-EDA9-764B-AABC-CB9E72238AE6}" type="presParOf" srcId="{3A4F09B2-5E8F-6049-A990-ED356F40BFBE}" destId="{AFF68EC0-5CCE-E143-BCB1-0337583E08A6}" srcOrd="0" destOrd="0" presId="urn:microsoft.com/office/officeart/2005/8/layout/vProcess5"/>
    <dgm:cxn modelId="{6363B7D4-0FAB-1C4C-A2AA-5B575062B261}" type="presParOf" srcId="{3A4F09B2-5E8F-6049-A990-ED356F40BFBE}" destId="{1DDA97F2-C2E0-D84D-874A-3EC9F949D6D0}" srcOrd="1" destOrd="0" presId="urn:microsoft.com/office/officeart/2005/8/layout/vProcess5"/>
    <dgm:cxn modelId="{F8B78906-B332-2B4A-A773-CFE6D0A003A4}" type="presParOf" srcId="{3A4F09B2-5E8F-6049-A990-ED356F40BFBE}" destId="{02BD17D4-AC24-7E49-BB8C-DA08C5E22D00}" srcOrd="2" destOrd="0" presId="urn:microsoft.com/office/officeart/2005/8/layout/vProcess5"/>
    <dgm:cxn modelId="{99E2525F-CC59-F645-B67D-082103B7E6E8}" type="presParOf" srcId="{3A4F09B2-5E8F-6049-A990-ED356F40BFBE}" destId="{1DB0DFAB-70AA-6440-B486-2873AE850D66}" srcOrd="3" destOrd="0" presId="urn:microsoft.com/office/officeart/2005/8/layout/vProcess5"/>
    <dgm:cxn modelId="{C33A5853-6669-FD4C-B9A7-F27D7A927131}" type="presParOf" srcId="{3A4F09B2-5E8F-6049-A990-ED356F40BFBE}" destId="{15F164CF-1FC9-4D42-83F9-F9DACF582EE3}" srcOrd="4" destOrd="0" presId="urn:microsoft.com/office/officeart/2005/8/layout/vProcess5"/>
    <dgm:cxn modelId="{BA0C00B2-ADB9-E343-82C1-3B7A8A60DF10}" type="presParOf" srcId="{3A4F09B2-5E8F-6049-A990-ED356F40BFBE}" destId="{1CBBDF5E-330E-914A-80AC-7CF7A75884B4}" srcOrd="5" destOrd="0" presId="urn:microsoft.com/office/officeart/2005/8/layout/vProcess5"/>
    <dgm:cxn modelId="{CC471F8F-2810-C44F-AEAF-F261B4A9D474}" type="presParOf" srcId="{3A4F09B2-5E8F-6049-A990-ED356F40BFBE}" destId="{67C05E22-93CA-2840-99A4-7C60C04C7AB9}" srcOrd="6" destOrd="0" presId="urn:microsoft.com/office/officeart/2005/8/layout/vProcess5"/>
    <dgm:cxn modelId="{B86D8E72-DE22-F04A-9912-66A5F9EF8802}" type="presParOf" srcId="{3A4F09B2-5E8F-6049-A990-ED356F40BFBE}" destId="{684284C5-4E83-EA43-92E3-72EF82E095B4}" srcOrd="7" destOrd="0" presId="urn:microsoft.com/office/officeart/2005/8/layout/vProcess5"/>
    <dgm:cxn modelId="{B29CC779-E794-BF46-8974-8AD81FA9ACDB}" type="presParOf" srcId="{3A4F09B2-5E8F-6049-A990-ED356F40BFBE}" destId="{757761CC-F348-C445-85FE-BB5FAB3A44EB}"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4CAC3B-F099-486B-9C31-B05446A1524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DDA5DF5-FE51-4B5F-9712-BE18FFCADF6D}">
      <dgm:prSet/>
      <dgm:spPr/>
      <dgm:t>
        <a:bodyPr/>
        <a:lstStyle/>
        <a:p>
          <a:pPr>
            <a:lnSpc>
              <a:spcPct val="100000"/>
            </a:lnSpc>
          </a:pPr>
          <a:r>
            <a:rPr lang="en-GB" b="1" dirty="0"/>
            <a:t>Profile 1:  </a:t>
          </a:r>
          <a:r>
            <a:rPr lang="en-GB" b="1" dirty="0">
              <a:solidFill>
                <a:schemeClr val="tx1"/>
              </a:solidFill>
            </a:rPr>
            <a:t>Good </a:t>
          </a:r>
          <a:r>
            <a:rPr lang="en-US" b="1" dirty="0">
              <a:solidFill>
                <a:schemeClr val="tx1"/>
              </a:solidFill>
            </a:rPr>
            <a:t>t</a:t>
          </a:r>
          <a:r>
            <a:rPr lang="en-GB" b="1" dirty="0">
              <a:solidFill>
                <a:schemeClr val="tx1"/>
              </a:solidFill>
            </a:rPr>
            <a:t>rain accessibility but </a:t>
          </a:r>
          <a:r>
            <a:rPr lang="en-US" b="1" dirty="0">
              <a:solidFill>
                <a:schemeClr val="tx1"/>
              </a:solidFill>
            </a:rPr>
            <a:t>c</a:t>
          </a:r>
          <a:r>
            <a:rPr lang="en-GB" b="1" dirty="0" err="1">
              <a:solidFill>
                <a:schemeClr val="tx1"/>
              </a:solidFill>
            </a:rPr>
            <a:t>ar</a:t>
          </a:r>
          <a:r>
            <a:rPr lang="en-GB" b="1" dirty="0">
              <a:solidFill>
                <a:schemeClr val="tx1"/>
              </a:solidFill>
            </a:rPr>
            <a:t> </a:t>
          </a:r>
          <a:r>
            <a:rPr lang="en-US" b="1" dirty="0">
              <a:solidFill>
                <a:schemeClr val="tx1"/>
              </a:solidFill>
            </a:rPr>
            <a:t>d</a:t>
          </a:r>
          <a:r>
            <a:rPr lang="en-GB" b="1" dirty="0" err="1">
              <a:solidFill>
                <a:schemeClr val="tx1"/>
              </a:solidFill>
            </a:rPr>
            <a:t>ependant</a:t>
          </a:r>
          <a:endParaRPr lang="en-US" dirty="0">
            <a:solidFill>
              <a:schemeClr val="tx1"/>
            </a:solidFill>
          </a:endParaRPr>
        </a:p>
      </dgm:t>
    </dgm:pt>
    <dgm:pt modelId="{A789B275-5EE5-460A-AFF4-F693020EFB38}" type="parTrans" cxnId="{4E993A3D-F9F4-4377-AD3E-1A89B84DF114}">
      <dgm:prSet/>
      <dgm:spPr/>
      <dgm:t>
        <a:bodyPr/>
        <a:lstStyle/>
        <a:p>
          <a:endParaRPr lang="en-US"/>
        </a:p>
      </dgm:t>
    </dgm:pt>
    <dgm:pt modelId="{429A6B94-A803-44F1-8CF9-433A2016CA4E}" type="sibTrans" cxnId="{4E993A3D-F9F4-4377-AD3E-1A89B84DF114}">
      <dgm:prSet/>
      <dgm:spPr/>
      <dgm:t>
        <a:bodyPr/>
        <a:lstStyle/>
        <a:p>
          <a:endParaRPr lang="en-US"/>
        </a:p>
      </dgm:t>
    </dgm:pt>
    <dgm:pt modelId="{A7C5A5A9-AB58-4F41-B2BD-0EF52ACF5831}">
      <dgm:prSet custT="1"/>
      <dgm:spPr/>
      <dgm:t>
        <a:bodyPr/>
        <a:lstStyle/>
        <a:p>
          <a:pPr>
            <a:lnSpc>
              <a:spcPct val="100000"/>
            </a:lnSpc>
          </a:pPr>
          <a:r>
            <a:rPr lang="en-GB" sz="1900" b="1" kern="1200" dirty="0"/>
            <a:t>Profile 2:  </a:t>
          </a:r>
          <a:r>
            <a:rPr lang="en-GB" sz="1900" b="1" kern="1200" dirty="0">
              <a:solidFill>
                <a:prstClr val="white"/>
              </a:solidFill>
              <a:latin typeface="Gill Sans MT" panose="020B0502020104020203"/>
              <a:ea typeface="+mn-ea"/>
              <a:cs typeface="+mn-cs"/>
            </a:rPr>
            <a:t>Solely </a:t>
          </a:r>
          <a:r>
            <a:rPr lang="en-US" sz="1900" b="1" kern="1200" dirty="0">
              <a:solidFill>
                <a:prstClr val="white"/>
              </a:solidFill>
              <a:latin typeface="Gill Sans MT" panose="020B0502020104020203"/>
              <a:ea typeface="+mn-ea"/>
              <a:cs typeface="+mn-cs"/>
            </a:rPr>
            <a:t>c</a:t>
          </a:r>
          <a:r>
            <a:rPr lang="en-GB" sz="1900" b="1" kern="1200" dirty="0" err="1">
              <a:solidFill>
                <a:prstClr val="white"/>
              </a:solidFill>
              <a:latin typeface="Gill Sans MT" panose="020B0502020104020203"/>
              <a:ea typeface="+mn-ea"/>
              <a:cs typeface="+mn-cs"/>
            </a:rPr>
            <a:t>ar</a:t>
          </a:r>
          <a:r>
            <a:rPr lang="en-GB" sz="1900" b="1" kern="1200" dirty="0">
              <a:solidFill>
                <a:prstClr val="white"/>
              </a:solidFill>
              <a:latin typeface="Gill Sans MT" panose="020B0502020104020203"/>
              <a:ea typeface="+mn-ea"/>
              <a:cs typeface="+mn-cs"/>
            </a:rPr>
            <a:t> </a:t>
          </a:r>
          <a:r>
            <a:rPr lang="en-US" sz="1900" b="1" kern="1200" dirty="0">
              <a:solidFill>
                <a:prstClr val="white"/>
              </a:solidFill>
              <a:latin typeface="Gill Sans MT" panose="020B0502020104020203"/>
              <a:ea typeface="+mn-ea"/>
              <a:cs typeface="+mn-cs"/>
            </a:rPr>
            <a:t>d</a:t>
          </a:r>
          <a:r>
            <a:rPr lang="en-GB" sz="1900" b="1" kern="1200" dirty="0" err="1">
              <a:solidFill>
                <a:prstClr val="white"/>
              </a:solidFill>
              <a:latin typeface="Gill Sans MT" panose="020B0502020104020203"/>
              <a:ea typeface="+mn-ea"/>
              <a:cs typeface="+mn-cs"/>
            </a:rPr>
            <a:t>ependant</a:t>
          </a:r>
          <a:r>
            <a:rPr lang="en-GB"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gm:t>
    </dgm:pt>
    <dgm:pt modelId="{7C125992-8252-440D-BF54-372E7DB97AF0}" type="parTrans" cxnId="{649A6B8D-596B-4668-B2A2-142D198B0184}">
      <dgm:prSet/>
      <dgm:spPr/>
      <dgm:t>
        <a:bodyPr/>
        <a:lstStyle/>
        <a:p>
          <a:endParaRPr lang="en-US"/>
        </a:p>
      </dgm:t>
    </dgm:pt>
    <dgm:pt modelId="{351A7FAF-3797-4044-A7FF-661F9774EB3F}" type="sibTrans" cxnId="{649A6B8D-596B-4668-B2A2-142D198B0184}">
      <dgm:prSet/>
      <dgm:spPr/>
      <dgm:t>
        <a:bodyPr/>
        <a:lstStyle/>
        <a:p>
          <a:endParaRPr lang="en-US"/>
        </a:p>
      </dgm:t>
    </dgm:pt>
    <dgm:pt modelId="{27219D13-BFBA-4AE6-911D-596149A5B84A}">
      <dgm:prSet custT="1"/>
      <dgm:spPr/>
      <dgm:t>
        <a:bodyPr/>
        <a:lstStyle/>
        <a:p>
          <a:pPr>
            <a:lnSpc>
              <a:spcPct val="100000"/>
            </a:lnSpc>
          </a:pPr>
          <a:r>
            <a:rPr lang="en-GB" sz="1900" b="1" kern="1200" dirty="0"/>
            <a:t>Profile 3:  </a:t>
          </a:r>
          <a:r>
            <a:rPr lang="en-GB" sz="1900" b="1" kern="1200" dirty="0">
              <a:solidFill>
                <a:prstClr val="white"/>
              </a:solidFill>
              <a:latin typeface="Gill Sans MT" panose="020B0502020104020203"/>
              <a:ea typeface="+mn-ea"/>
              <a:cs typeface="+mn-cs"/>
            </a:rPr>
            <a:t>Lack of accessibility across all Transport mode</a:t>
          </a:r>
          <a:r>
            <a:rPr lang="en-EG"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gm:t>
    </dgm:pt>
    <dgm:pt modelId="{84B811DD-1543-40E4-B124-05F4102F006D}" type="parTrans" cxnId="{85831A3C-2245-4D81-B036-34040D71B573}">
      <dgm:prSet/>
      <dgm:spPr/>
      <dgm:t>
        <a:bodyPr/>
        <a:lstStyle/>
        <a:p>
          <a:endParaRPr lang="en-US"/>
        </a:p>
      </dgm:t>
    </dgm:pt>
    <dgm:pt modelId="{F68A6DDA-00C8-48C2-9807-79D17C450FDF}" type="sibTrans" cxnId="{85831A3C-2245-4D81-B036-34040D71B573}">
      <dgm:prSet/>
      <dgm:spPr/>
      <dgm:t>
        <a:bodyPr/>
        <a:lstStyle/>
        <a:p>
          <a:endParaRPr lang="en-US"/>
        </a:p>
      </dgm:t>
    </dgm:pt>
    <dgm:pt modelId="{82356B97-B3FD-4A43-BFB5-22F1F466C05B}">
      <dgm:prSet custT="1"/>
      <dgm:spPr/>
      <dgm:t>
        <a:bodyPr/>
        <a:lstStyle/>
        <a:p>
          <a:pPr>
            <a:lnSpc>
              <a:spcPct val="100000"/>
            </a:lnSpc>
          </a:pPr>
          <a:r>
            <a:rPr lang="en-GB" sz="1900" b="1" kern="1200" dirty="0"/>
            <a:t>Profile 4:  </a:t>
          </a:r>
          <a:r>
            <a:rPr lang="en-GB" sz="1900" b="1" kern="1200" dirty="0">
              <a:solidFill>
                <a:prstClr val="white"/>
              </a:solidFill>
              <a:latin typeface="Gill Sans MT" panose="020B0502020104020203"/>
              <a:ea typeface="+mn-ea"/>
              <a:cs typeface="+mn-cs"/>
            </a:rPr>
            <a:t>High public transport and good accessibility </a:t>
          </a:r>
          <a:endParaRPr lang="en-US" sz="1900" b="1" kern="1200" dirty="0">
            <a:solidFill>
              <a:prstClr val="white"/>
            </a:solidFill>
            <a:latin typeface="Gill Sans MT" panose="020B0502020104020203"/>
            <a:ea typeface="+mn-ea"/>
            <a:cs typeface="+mn-cs"/>
          </a:endParaRPr>
        </a:p>
      </dgm:t>
    </dgm:pt>
    <dgm:pt modelId="{F7266C86-08AE-4F4F-ACB9-5CC238C66296}" type="parTrans" cxnId="{7A467EB7-3E1F-4AE8-9E5D-D6A450DCC5A5}">
      <dgm:prSet/>
      <dgm:spPr/>
      <dgm:t>
        <a:bodyPr/>
        <a:lstStyle/>
        <a:p>
          <a:endParaRPr lang="en-US"/>
        </a:p>
      </dgm:t>
    </dgm:pt>
    <dgm:pt modelId="{C2A900EB-2939-4014-A62A-89815EAC44E5}" type="sibTrans" cxnId="{7A467EB7-3E1F-4AE8-9E5D-D6A450DCC5A5}">
      <dgm:prSet/>
      <dgm:spPr/>
      <dgm:t>
        <a:bodyPr/>
        <a:lstStyle/>
        <a:p>
          <a:endParaRPr lang="en-US"/>
        </a:p>
      </dgm:t>
    </dgm:pt>
    <dgm:pt modelId="{DC5972A2-5830-4DAB-B659-D3585E50A11C}">
      <dgm:prSet custT="1"/>
      <dgm:spPr/>
      <dgm:t>
        <a:bodyPr/>
        <a:lstStyle/>
        <a:p>
          <a:pPr>
            <a:lnSpc>
              <a:spcPct val="100000"/>
            </a:lnSpc>
          </a:pPr>
          <a:r>
            <a:rPr lang="en-GB" sz="1900" b="1" kern="1200" dirty="0"/>
            <a:t>Profile 5:  </a:t>
          </a:r>
          <a:r>
            <a:rPr lang="en-GB" sz="1900" b="1" kern="1200" dirty="0">
              <a:solidFill>
                <a:prstClr val="white"/>
              </a:solidFill>
              <a:latin typeface="Gill Sans MT" panose="020B0502020104020203"/>
              <a:ea typeface="+mn-ea"/>
              <a:cs typeface="+mn-cs"/>
            </a:rPr>
            <a:t>Car reliant but high public transport </a:t>
          </a:r>
          <a:endParaRPr lang="en-US" sz="1900" b="1" kern="1200" dirty="0">
            <a:solidFill>
              <a:prstClr val="white"/>
            </a:solidFill>
            <a:latin typeface="Gill Sans MT" panose="020B0502020104020203"/>
            <a:ea typeface="+mn-ea"/>
            <a:cs typeface="+mn-cs"/>
          </a:endParaRPr>
        </a:p>
      </dgm:t>
    </dgm:pt>
    <dgm:pt modelId="{E47E453A-31E3-4606-A587-2965D6827A4C}" type="parTrans" cxnId="{881857A1-0D24-48BB-942D-EF78E6E18E81}">
      <dgm:prSet/>
      <dgm:spPr/>
      <dgm:t>
        <a:bodyPr/>
        <a:lstStyle/>
        <a:p>
          <a:endParaRPr lang="en-US"/>
        </a:p>
      </dgm:t>
    </dgm:pt>
    <dgm:pt modelId="{5E2CDF50-339B-415B-80B3-BE8CCF198DC4}" type="sibTrans" cxnId="{881857A1-0D24-48BB-942D-EF78E6E18E81}">
      <dgm:prSet/>
      <dgm:spPr/>
      <dgm:t>
        <a:bodyPr/>
        <a:lstStyle/>
        <a:p>
          <a:endParaRPr lang="en-US"/>
        </a:p>
      </dgm:t>
    </dgm:pt>
    <dgm:pt modelId="{3863EE8F-AD0C-4904-A0D4-6DBEAFA905BD}" type="pres">
      <dgm:prSet presAssocID="{BB4CAC3B-F099-486B-9C31-B05446A1524C}" presName="root" presStyleCnt="0">
        <dgm:presLayoutVars>
          <dgm:dir/>
          <dgm:resizeHandles val="exact"/>
        </dgm:presLayoutVars>
      </dgm:prSet>
      <dgm:spPr/>
    </dgm:pt>
    <dgm:pt modelId="{6ED9B0A1-2C39-4BBD-8444-8235D98FA876}" type="pres">
      <dgm:prSet presAssocID="{0DDA5DF5-FE51-4B5F-9712-BE18FFCADF6D}" presName="compNode" presStyleCnt="0"/>
      <dgm:spPr/>
    </dgm:pt>
    <dgm:pt modelId="{90618527-108B-4213-AC0C-F35D5F0E94CA}" type="pres">
      <dgm:prSet presAssocID="{0DDA5DF5-FE51-4B5F-9712-BE18FFCADF6D}" presName="bgRect" presStyleLbl="bgShp" presStyleIdx="0" presStyleCnt="5"/>
      <dgm:spPr/>
    </dgm:pt>
    <dgm:pt modelId="{AEA09FF4-C0D9-4CA4-863F-80493BAF43ED}" type="pres">
      <dgm:prSet presAssocID="{0DDA5DF5-FE51-4B5F-9712-BE18FFCADF6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F9E3B120-F7CA-44BC-8BEB-9357146AFCDD}" type="pres">
      <dgm:prSet presAssocID="{0DDA5DF5-FE51-4B5F-9712-BE18FFCADF6D}" presName="spaceRect" presStyleCnt="0"/>
      <dgm:spPr/>
    </dgm:pt>
    <dgm:pt modelId="{AE1F5567-443E-4F7C-B5A3-94D443D6955F}" type="pres">
      <dgm:prSet presAssocID="{0DDA5DF5-FE51-4B5F-9712-BE18FFCADF6D}" presName="parTx" presStyleLbl="revTx" presStyleIdx="0" presStyleCnt="5">
        <dgm:presLayoutVars>
          <dgm:chMax val="0"/>
          <dgm:chPref val="0"/>
        </dgm:presLayoutVars>
      </dgm:prSet>
      <dgm:spPr/>
    </dgm:pt>
    <dgm:pt modelId="{8D3A94C2-61A8-4A21-90FE-9EFF26F93C14}" type="pres">
      <dgm:prSet presAssocID="{429A6B94-A803-44F1-8CF9-433A2016CA4E}" presName="sibTrans" presStyleCnt="0"/>
      <dgm:spPr/>
    </dgm:pt>
    <dgm:pt modelId="{27445B6C-209E-42BF-8520-2C5F126102BF}" type="pres">
      <dgm:prSet presAssocID="{A7C5A5A9-AB58-4F41-B2BD-0EF52ACF5831}" presName="compNode" presStyleCnt="0"/>
      <dgm:spPr/>
    </dgm:pt>
    <dgm:pt modelId="{497793CD-2EA3-4451-8D1A-64D7AC6B8C1A}" type="pres">
      <dgm:prSet presAssocID="{A7C5A5A9-AB58-4F41-B2BD-0EF52ACF5831}" presName="bgRect" presStyleLbl="bgShp" presStyleIdx="1" presStyleCnt="5" custLinFactNeighborX="-312"/>
      <dgm:spPr/>
    </dgm:pt>
    <dgm:pt modelId="{D6971533-FC42-4BA7-8B42-EB5252E16B3C}" type="pres">
      <dgm:prSet presAssocID="{A7C5A5A9-AB58-4F41-B2BD-0EF52ACF583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674047C7-A76F-44FB-8F19-52D947D2A063}" type="pres">
      <dgm:prSet presAssocID="{A7C5A5A9-AB58-4F41-B2BD-0EF52ACF5831}" presName="spaceRect" presStyleCnt="0"/>
      <dgm:spPr/>
    </dgm:pt>
    <dgm:pt modelId="{71C17C4E-1629-48AB-836F-90A4B0F47059}" type="pres">
      <dgm:prSet presAssocID="{A7C5A5A9-AB58-4F41-B2BD-0EF52ACF5831}" presName="parTx" presStyleLbl="revTx" presStyleIdx="1" presStyleCnt="5">
        <dgm:presLayoutVars>
          <dgm:chMax val="0"/>
          <dgm:chPref val="0"/>
        </dgm:presLayoutVars>
      </dgm:prSet>
      <dgm:spPr/>
    </dgm:pt>
    <dgm:pt modelId="{C7B17595-745B-4851-978F-0D329F49A83F}" type="pres">
      <dgm:prSet presAssocID="{351A7FAF-3797-4044-A7FF-661F9774EB3F}" presName="sibTrans" presStyleCnt="0"/>
      <dgm:spPr/>
    </dgm:pt>
    <dgm:pt modelId="{0918C8FB-4C31-44CB-9434-9B4BF8CC3BFF}" type="pres">
      <dgm:prSet presAssocID="{27219D13-BFBA-4AE6-911D-596149A5B84A}" presName="compNode" presStyleCnt="0"/>
      <dgm:spPr/>
    </dgm:pt>
    <dgm:pt modelId="{E6EFD36D-4851-4E00-928A-98814683DE88}" type="pres">
      <dgm:prSet presAssocID="{27219D13-BFBA-4AE6-911D-596149A5B84A}" presName="bgRect" presStyleLbl="bgShp" presStyleIdx="2" presStyleCnt="5"/>
      <dgm:spPr/>
    </dgm:pt>
    <dgm:pt modelId="{7FB50860-DAC3-4E26-8C87-81AAAFD28B12}" type="pres">
      <dgm:prSet presAssocID="{27219D13-BFBA-4AE6-911D-596149A5B84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BB212237-E77A-4372-A90D-CF4CCD3EE821}" type="pres">
      <dgm:prSet presAssocID="{27219D13-BFBA-4AE6-911D-596149A5B84A}" presName="spaceRect" presStyleCnt="0"/>
      <dgm:spPr/>
    </dgm:pt>
    <dgm:pt modelId="{40ED1348-D01A-4A42-83F7-C5B5343552EB}" type="pres">
      <dgm:prSet presAssocID="{27219D13-BFBA-4AE6-911D-596149A5B84A}" presName="parTx" presStyleLbl="revTx" presStyleIdx="2" presStyleCnt="5">
        <dgm:presLayoutVars>
          <dgm:chMax val="0"/>
          <dgm:chPref val="0"/>
        </dgm:presLayoutVars>
      </dgm:prSet>
      <dgm:spPr/>
    </dgm:pt>
    <dgm:pt modelId="{F12D2A14-72B8-4F01-BDCF-62EA3C084E36}" type="pres">
      <dgm:prSet presAssocID="{F68A6DDA-00C8-48C2-9807-79D17C450FDF}" presName="sibTrans" presStyleCnt="0"/>
      <dgm:spPr/>
    </dgm:pt>
    <dgm:pt modelId="{D8B25103-C3BD-42F7-B9D2-EBE4396BB3C1}" type="pres">
      <dgm:prSet presAssocID="{82356B97-B3FD-4A43-BFB5-22F1F466C05B}" presName="compNode" presStyleCnt="0"/>
      <dgm:spPr/>
    </dgm:pt>
    <dgm:pt modelId="{4BDBF962-3754-4ADE-9D0A-1BD0F43C2BF0}" type="pres">
      <dgm:prSet presAssocID="{82356B97-B3FD-4A43-BFB5-22F1F466C05B}" presName="bgRect" presStyleLbl="bgShp" presStyleIdx="3" presStyleCnt="5"/>
      <dgm:spPr/>
    </dgm:pt>
    <dgm:pt modelId="{A6A3130F-D292-44A3-8D2E-89009F64C404}" type="pres">
      <dgm:prSet presAssocID="{82356B97-B3FD-4A43-BFB5-22F1F466C05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
        </a:ext>
      </dgm:extLst>
    </dgm:pt>
    <dgm:pt modelId="{50B5F508-124C-4568-8171-CB73C8811278}" type="pres">
      <dgm:prSet presAssocID="{82356B97-B3FD-4A43-BFB5-22F1F466C05B}" presName="spaceRect" presStyleCnt="0"/>
      <dgm:spPr/>
    </dgm:pt>
    <dgm:pt modelId="{7F6D151E-F372-4122-BB24-A9011BF868A4}" type="pres">
      <dgm:prSet presAssocID="{82356B97-B3FD-4A43-BFB5-22F1F466C05B}" presName="parTx" presStyleLbl="revTx" presStyleIdx="3" presStyleCnt="5">
        <dgm:presLayoutVars>
          <dgm:chMax val="0"/>
          <dgm:chPref val="0"/>
        </dgm:presLayoutVars>
      </dgm:prSet>
      <dgm:spPr/>
    </dgm:pt>
    <dgm:pt modelId="{5AFEBAB7-7614-4730-9934-50C2CB6D1C8C}" type="pres">
      <dgm:prSet presAssocID="{C2A900EB-2939-4014-A62A-89815EAC44E5}" presName="sibTrans" presStyleCnt="0"/>
      <dgm:spPr/>
    </dgm:pt>
    <dgm:pt modelId="{2E01EB4F-D4CE-4DEF-B974-8204AD1C2F84}" type="pres">
      <dgm:prSet presAssocID="{DC5972A2-5830-4DAB-B659-D3585E50A11C}" presName="compNode" presStyleCnt="0"/>
      <dgm:spPr/>
    </dgm:pt>
    <dgm:pt modelId="{61C8D7EC-2FB8-4270-981E-786C47BBC218}" type="pres">
      <dgm:prSet presAssocID="{DC5972A2-5830-4DAB-B659-D3585E50A11C}" presName="bgRect" presStyleLbl="bgShp" presStyleIdx="4" presStyleCnt="5"/>
      <dgm:spPr/>
    </dgm:pt>
    <dgm:pt modelId="{8598BA9A-84EA-486B-8356-C41DD7A005FE}" type="pres">
      <dgm:prSet presAssocID="{DC5972A2-5830-4DAB-B659-D3585E50A11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reetcar"/>
        </a:ext>
      </dgm:extLst>
    </dgm:pt>
    <dgm:pt modelId="{2A658FE3-E3D6-407D-961B-E00AFA425406}" type="pres">
      <dgm:prSet presAssocID="{DC5972A2-5830-4DAB-B659-D3585E50A11C}" presName="spaceRect" presStyleCnt="0"/>
      <dgm:spPr/>
    </dgm:pt>
    <dgm:pt modelId="{4116A036-7E54-4B91-9FCF-A8423F0AA2DE}" type="pres">
      <dgm:prSet presAssocID="{DC5972A2-5830-4DAB-B659-D3585E50A11C}" presName="parTx" presStyleLbl="revTx" presStyleIdx="4" presStyleCnt="5">
        <dgm:presLayoutVars>
          <dgm:chMax val="0"/>
          <dgm:chPref val="0"/>
        </dgm:presLayoutVars>
      </dgm:prSet>
      <dgm:spPr/>
    </dgm:pt>
  </dgm:ptLst>
  <dgm:cxnLst>
    <dgm:cxn modelId="{4C4C860C-D51F-B64A-8CA0-0DCCC827BC9A}" type="presOf" srcId="{BB4CAC3B-F099-486B-9C31-B05446A1524C}" destId="{3863EE8F-AD0C-4904-A0D4-6DBEAFA905BD}" srcOrd="0" destOrd="0" presId="urn:microsoft.com/office/officeart/2018/2/layout/IconVerticalSolidList"/>
    <dgm:cxn modelId="{2FA8C10E-5451-3F4A-A285-85DB714E6507}" type="presOf" srcId="{27219D13-BFBA-4AE6-911D-596149A5B84A}" destId="{40ED1348-D01A-4A42-83F7-C5B5343552EB}" srcOrd="0" destOrd="0" presId="urn:microsoft.com/office/officeart/2018/2/layout/IconVerticalSolidList"/>
    <dgm:cxn modelId="{85831A3C-2245-4D81-B036-34040D71B573}" srcId="{BB4CAC3B-F099-486B-9C31-B05446A1524C}" destId="{27219D13-BFBA-4AE6-911D-596149A5B84A}" srcOrd="2" destOrd="0" parTransId="{84B811DD-1543-40E4-B124-05F4102F006D}" sibTransId="{F68A6DDA-00C8-48C2-9807-79D17C450FDF}"/>
    <dgm:cxn modelId="{4E993A3D-F9F4-4377-AD3E-1A89B84DF114}" srcId="{BB4CAC3B-F099-486B-9C31-B05446A1524C}" destId="{0DDA5DF5-FE51-4B5F-9712-BE18FFCADF6D}" srcOrd="0" destOrd="0" parTransId="{A789B275-5EE5-460A-AFF4-F693020EFB38}" sibTransId="{429A6B94-A803-44F1-8CF9-433A2016CA4E}"/>
    <dgm:cxn modelId="{9497A054-91AD-824D-A257-1E282442C14D}" type="presOf" srcId="{A7C5A5A9-AB58-4F41-B2BD-0EF52ACF5831}" destId="{71C17C4E-1629-48AB-836F-90A4B0F47059}" srcOrd="0" destOrd="0" presId="urn:microsoft.com/office/officeart/2018/2/layout/IconVerticalSolidList"/>
    <dgm:cxn modelId="{575AE957-E21A-E441-BC10-4D1BF7687102}" type="presOf" srcId="{DC5972A2-5830-4DAB-B659-D3585E50A11C}" destId="{4116A036-7E54-4B91-9FCF-A8423F0AA2DE}" srcOrd="0" destOrd="0" presId="urn:microsoft.com/office/officeart/2018/2/layout/IconVerticalSolidList"/>
    <dgm:cxn modelId="{AFCD3F74-3F3D-2D41-8B02-BF33DB7A0693}" type="presOf" srcId="{0DDA5DF5-FE51-4B5F-9712-BE18FFCADF6D}" destId="{AE1F5567-443E-4F7C-B5A3-94D443D6955F}" srcOrd="0" destOrd="0" presId="urn:microsoft.com/office/officeart/2018/2/layout/IconVerticalSolidList"/>
    <dgm:cxn modelId="{649A6B8D-596B-4668-B2A2-142D198B0184}" srcId="{BB4CAC3B-F099-486B-9C31-B05446A1524C}" destId="{A7C5A5A9-AB58-4F41-B2BD-0EF52ACF5831}" srcOrd="1" destOrd="0" parTransId="{7C125992-8252-440D-BF54-372E7DB97AF0}" sibTransId="{351A7FAF-3797-4044-A7FF-661F9774EB3F}"/>
    <dgm:cxn modelId="{881857A1-0D24-48BB-942D-EF78E6E18E81}" srcId="{BB4CAC3B-F099-486B-9C31-B05446A1524C}" destId="{DC5972A2-5830-4DAB-B659-D3585E50A11C}" srcOrd="4" destOrd="0" parTransId="{E47E453A-31E3-4606-A587-2965D6827A4C}" sibTransId="{5E2CDF50-339B-415B-80B3-BE8CCF198DC4}"/>
    <dgm:cxn modelId="{7A467EB7-3E1F-4AE8-9E5D-D6A450DCC5A5}" srcId="{BB4CAC3B-F099-486B-9C31-B05446A1524C}" destId="{82356B97-B3FD-4A43-BFB5-22F1F466C05B}" srcOrd="3" destOrd="0" parTransId="{F7266C86-08AE-4F4F-ACB9-5CC238C66296}" sibTransId="{C2A900EB-2939-4014-A62A-89815EAC44E5}"/>
    <dgm:cxn modelId="{D0F30BFE-96E6-9944-A04F-FB82D8E8BDC6}" type="presOf" srcId="{82356B97-B3FD-4A43-BFB5-22F1F466C05B}" destId="{7F6D151E-F372-4122-BB24-A9011BF868A4}" srcOrd="0" destOrd="0" presId="urn:microsoft.com/office/officeart/2018/2/layout/IconVerticalSolidList"/>
    <dgm:cxn modelId="{32FBDB12-7A1E-FD40-82E5-ED33BCDEFC62}" type="presParOf" srcId="{3863EE8F-AD0C-4904-A0D4-6DBEAFA905BD}" destId="{6ED9B0A1-2C39-4BBD-8444-8235D98FA876}" srcOrd="0" destOrd="0" presId="urn:microsoft.com/office/officeart/2018/2/layout/IconVerticalSolidList"/>
    <dgm:cxn modelId="{714E7E6F-84BA-5643-B6C5-DF9FFFFF1416}" type="presParOf" srcId="{6ED9B0A1-2C39-4BBD-8444-8235D98FA876}" destId="{90618527-108B-4213-AC0C-F35D5F0E94CA}" srcOrd="0" destOrd="0" presId="urn:microsoft.com/office/officeart/2018/2/layout/IconVerticalSolidList"/>
    <dgm:cxn modelId="{6C147907-D379-EF4A-8D13-774CB1E89DA3}" type="presParOf" srcId="{6ED9B0A1-2C39-4BBD-8444-8235D98FA876}" destId="{AEA09FF4-C0D9-4CA4-863F-80493BAF43ED}" srcOrd="1" destOrd="0" presId="urn:microsoft.com/office/officeart/2018/2/layout/IconVerticalSolidList"/>
    <dgm:cxn modelId="{EBE06A69-5CCC-DA44-BFD6-E370133D1872}" type="presParOf" srcId="{6ED9B0A1-2C39-4BBD-8444-8235D98FA876}" destId="{F9E3B120-F7CA-44BC-8BEB-9357146AFCDD}" srcOrd="2" destOrd="0" presId="urn:microsoft.com/office/officeart/2018/2/layout/IconVerticalSolidList"/>
    <dgm:cxn modelId="{50FE7B51-9208-394B-97C4-1C6362FDFAF2}" type="presParOf" srcId="{6ED9B0A1-2C39-4BBD-8444-8235D98FA876}" destId="{AE1F5567-443E-4F7C-B5A3-94D443D6955F}" srcOrd="3" destOrd="0" presId="urn:microsoft.com/office/officeart/2018/2/layout/IconVerticalSolidList"/>
    <dgm:cxn modelId="{1F332044-B1FE-CA48-8128-EE833909FCCA}" type="presParOf" srcId="{3863EE8F-AD0C-4904-A0D4-6DBEAFA905BD}" destId="{8D3A94C2-61A8-4A21-90FE-9EFF26F93C14}" srcOrd="1" destOrd="0" presId="urn:microsoft.com/office/officeart/2018/2/layout/IconVerticalSolidList"/>
    <dgm:cxn modelId="{0E190656-F674-5741-BBAD-A6E481A83A07}" type="presParOf" srcId="{3863EE8F-AD0C-4904-A0D4-6DBEAFA905BD}" destId="{27445B6C-209E-42BF-8520-2C5F126102BF}" srcOrd="2" destOrd="0" presId="urn:microsoft.com/office/officeart/2018/2/layout/IconVerticalSolidList"/>
    <dgm:cxn modelId="{D9339ED7-A3EA-2041-8125-090FC0CB61F7}" type="presParOf" srcId="{27445B6C-209E-42BF-8520-2C5F126102BF}" destId="{497793CD-2EA3-4451-8D1A-64D7AC6B8C1A}" srcOrd="0" destOrd="0" presId="urn:microsoft.com/office/officeart/2018/2/layout/IconVerticalSolidList"/>
    <dgm:cxn modelId="{130EB301-89AA-DD4F-B17C-D33E6C202921}" type="presParOf" srcId="{27445B6C-209E-42BF-8520-2C5F126102BF}" destId="{D6971533-FC42-4BA7-8B42-EB5252E16B3C}" srcOrd="1" destOrd="0" presId="urn:microsoft.com/office/officeart/2018/2/layout/IconVerticalSolidList"/>
    <dgm:cxn modelId="{A1D01554-7E36-7B4A-AD55-1810303440E3}" type="presParOf" srcId="{27445B6C-209E-42BF-8520-2C5F126102BF}" destId="{674047C7-A76F-44FB-8F19-52D947D2A063}" srcOrd="2" destOrd="0" presId="urn:microsoft.com/office/officeart/2018/2/layout/IconVerticalSolidList"/>
    <dgm:cxn modelId="{EB61E614-57CF-D849-9866-8F8B37B81A78}" type="presParOf" srcId="{27445B6C-209E-42BF-8520-2C5F126102BF}" destId="{71C17C4E-1629-48AB-836F-90A4B0F47059}" srcOrd="3" destOrd="0" presId="urn:microsoft.com/office/officeart/2018/2/layout/IconVerticalSolidList"/>
    <dgm:cxn modelId="{6A00613B-79AE-F246-A504-5DB5A8938C00}" type="presParOf" srcId="{3863EE8F-AD0C-4904-A0D4-6DBEAFA905BD}" destId="{C7B17595-745B-4851-978F-0D329F49A83F}" srcOrd="3" destOrd="0" presId="urn:microsoft.com/office/officeart/2018/2/layout/IconVerticalSolidList"/>
    <dgm:cxn modelId="{C967A0BD-1763-0642-88BD-F57F0E6D8B03}" type="presParOf" srcId="{3863EE8F-AD0C-4904-A0D4-6DBEAFA905BD}" destId="{0918C8FB-4C31-44CB-9434-9B4BF8CC3BFF}" srcOrd="4" destOrd="0" presId="urn:microsoft.com/office/officeart/2018/2/layout/IconVerticalSolidList"/>
    <dgm:cxn modelId="{E76E561B-D7B5-E748-AA67-2A15C5333C62}" type="presParOf" srcId="{0918C8FB-4C31-44CB-9434-9B4BF8CC3BFF}" destId="{E6EFD36D-4851-4E00-928A-98814683DE88}" srcOrd="0" destOrd="0" presId="urn:microsoft.com/office/officeart/2018/2/layout/IconVerticalSolidList"/>
    <dgm:cxn modelId="{4EDDB706-4176-444A-A2C0-155739A5C802}" type="presParOf" srcId="{0918C8FB-4C31-44CB-9434-9B4BF8CC3BFF}" destId="{7FB50860-DAC3-4E26-8C87-81AAAFD28B12}" srcOrd="1" destOrd="0" presId="urn:microsoft.com/office/officeart/2018/2/layout/IconVerticalSolidList"/>
    <dgm:cxn modelId="{35D8383E-E92B-694A-9A18-CA3532DCAEB7}" type="presParOf" srcId="{0918C8FB-4C31-44CB-9434-9B4BF8CC3BFF}" destId="{BB212237-E77A-4372-A90D-CF4CCD3EE821}" srcOrd="2" destOrd="0" presId="urn:microsoft.com/office/officeart/2018/2/layout/IconVerticalSolidList"/>
    <dgm:cxn modelId="{AF9B002C-0889-DD4D-9AF1-4A4514EC792E}" type="presParOf" srcId="{0918C8FB-4C31-44CB-9434-9B4BF8CC3BFF}" destId="{40ED1348-D01A-4A42-83F7-C5B5343552EB}" srcOrd="3" destOrd="0" presId="urn:microsoft.com/office/officeart/2018/2/layout/IconVerticalSolidList"/>
    <dgm:cxn modelId="{3FA06B67-8EEF-F845-AD82-1E5B6996FA5B}" type="presParOf" srcId="{3863EE8F-AD0C-4904-A0D4-6DBEAFA905BD}" destId="{F12D2A14-72B8-4F01-BDCF-62EA3C084E36}" srcOrd="5" destOrd="0" presId="urn:microsoft.com/office/officeart/2018/2/layout/IconVerticalSolidList"/>
    <dgm:cxn modelId="{BFCA0898-ECC6-A349-B1EB-F24951C9A8D1}" type="presParOf" srcId="{3863EE8F-AD0C-4904-A0D4-6DBEAFA905BD}" destId="{D8B25103-C3BD-42F7-B9D2-EBE4396BB3C1}" srcOrd="6" destOrd="0" presId="urn:microsoft.com/office/officeart/2018/2/layout/IconVerticalSolidList"/>
    <dgm:cxn modelId="{E879FE2E-1691-DB49-A792-AB80C36F4CB5}" type="presParOf" srcId="{D8B25103-C3BD-42F7-B9D2-EBE4396BB3C1}" destId="{4BDBF962-3754-4ADE-9D0A-1BD0F43C2BF0}" srcOrd="0" destOrd="0" presId="urn:microsoft.com/office/officeart/2018/2/layout/IconVerticalSolidList"/>
    <dgm:cxn modelId="{75A202AA-B398-1E4E-8383-14181DF60D41}" type="presParOf" srcId="{D8B25103-C3BD-42F7-B9D2-EBE4396BB3C1}" destId="{A6A3130F-D292-44A3-8D2E-89009F64C404}" srcOrd="1" destOrd="0" presId="urn:microsoft.com/office/officeart/2018/2/layout/IconVerticalSolidList"/>
    <dgm:cxn modelId="{41344272-9DCD-574E-9271-2E1DFDFD19E3}" type="presParOf" srcId="{D8B25103-C3BD-42F7-B9D2-EBE4396BB3C1}" destId="{50B5F508-124C-4568-8171-CB73C8811278}" srcOrd="2" destOrd="0" presId="urn:microsoft.com/office/officeart/2018/2/layout/IconVerticalSolidList"/>
    <dgm:cxn modelId="{53886380-CD5A-CF45-BF80-1FB236FB4327}" type="presParOf" srcId="{D8B25103-C3BD-42F7-B9D2-EBE4396BB3C1}" destId="{7F6D151E-F372-4122-BB24-A9011BF868A4}" srcOrd="3" destOrd="0" presId="urn:microsoft.com/office/officeart/2018/2/layout/IconVerticalSolidList"/>
    <dgm:cxn modelId="{FAD0EE50-4760-594A-A59C-5A4D6800638D}" type="presParOf" srcId="{3863EE8F-AD0C-4904-A0D4-6DBEAFA905BD}" destId="{5AFEBAB7-7614-4730-9934-50C2CB6D1C8C}" srcOrd="7" destOrd="0" presId="urn:microsoft.com/office/officeart/2018/2/layout/IconVerticalSolidList"/>
    <dgm:cxn modelId="{453C6C33-0CE2-274F-A79C-C4A9DDCB98E2}" type="presParOf" srcId="{3863EE8F-AD0C-4904-A0D4-6DBEAFA905BD}" destId="{2E01EB4F-D4CE-4DEF-B974-8204AD1C2F84}" srcOrd="8" destOrd="0" presId="urn:microsoft.com/office/officeart/2018/2/layout/IconVerticalSolidList"/>
    <dgm:cxn modelId="{23DE6019-3D19-C54B-A2F5-95D106B55351}" type="presParOf" srcId="{2E01EB4F-D4CE-4DEF-B974-8204AD1C2F84}" destId="{61C8D7EC-2FB8-4270-981E-786C47BBC218}" srcOrd="0" destOrd="0" presId="urn:microsoft.com/office/officeart/2018/2/layout/IconVerticalSolidList"/>
    <dgm:cxn modelId="{F1A7647B-8C07-1445-BE2B-91AC16011E5C}" type="presParOf" srcId="{2E01EB4F-D4CE-4DEF-B974-8204AD1C2F84}" destId="{8598BA9A-84EA-486B-8356-C41DD7A005FE}" srcOrd="1" destOrd="0" presId="urn:microsoft.com/office/officeart/2018/2/layout/IconVerticalSolidList"/>
    <dgm:cxn modelId="{83519370-FCD5-FE43-BEF4-DFDC2801A957}" type="presParOf" srcId="{2E01EB4F-D4CE-4DEF-B974-8204AD1C2F84}" destId="{2A658FE3-E3D6-407D-961B-E00AFA425406}" srcOrd="2" destOrd="0" presId="urn:microsoft.com/office/officeart/2018/2/layout/IconVerticalSolidList"/>
    <dgm:cxn modelId="{7877DD32-7F73-2540-8C02-5F254E99CFEE}" type="presParOf" srcId="{2E01EB4F-D4CE-4DEF-B974-8204AD1C2F84}" destId="{4116A036-7E54-4B91-9FCF-A8423F0AA2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868E049-E2A3-4CAF-865B-2F6F9BDAB382}" type="doc">
      <dgm:prSet loTypeId="urn:microsoft.com/office/officeart/2005/8/layout/vList2" loCatId="list" qsTypeId="urn:microsoft.com/office/officeart/2005/8/quickstyle/simple4" qsCatId="simple" csTypeId="urn:microsoft.com/office/officeart/2005/8/colors/colorful2" csCatId="colorful" phldr="1"/>
      <dgm:spPr/>
      <dgm:t>
        <a:bodyPr/>
        <a:lstStyle/>
        <a:p>
          <a:endParaRPr lang="en-US"/>
        </a:p>
      </dgm:t>
    </dgm:pt>
    <dgm:pt modelId="{D1454437-8324-41DF-A7D1-FDE6630E366A}">
      <dgm:prSet/>
      <dgm:spPr/>
      <dgm:t>
        <a:bodyPr/>
        <a:lstStyle/>
        <a:p>
          <a:r>
            <a:rPr lang="en-GB" dirty="0"/>
            <a:t>Net annual income (£) </a:t>
          </a:r>
          <a:endParaRPr lang="en-US" dirty="0"/>
        </a:p>
      </dgm:t>
    </dgm:pt>
    <dgm:pt modelId="{0F41B678-733F-47B2-9A5D-72FD7DEC088D}" type="parTrans" cxnId="{07CED791-E927-4D19-BE00-E93A1C5A15B7}">
      <dgm:prSet/>
      <dgm:spPr/>
      <dgm:t>
        <a:bodyPr/>
        <a:lstStyle/>
        <a:p>
          <a:endParaRPr lang="en-US"/>
        </a:p>
      </dgm:t>
    </dgm:pt>
    <dgm:pt modelId="{39731C59-A3E6-43FF-A95C-6E5176DC9EF7}" type="sibTrans" cxnId="{07CED791-E927-4D19-BE00-E93A1C5A15B7}">
      <dgm:prSet/>
      <dgm:spPr/>
      <dgm:t>
        <a:bodyPr/>
        <a:lstStyle/>
        <a:p>
          <a:endParaRPr lang="en-US"/>
        </a:p>
      </dgm:t>
    </dgm:pt>
    <dgm:pt modelId="{79646247-596E-4F00-91EA-B8BD34166C3B}">
      <dgm:prSet/>
      <dgm:spPr/>
      <dgm:t>
        <a:bodyPr/>
        <a:lstStyle/>
        <a:p>
          <a:r>
            <a:rPr lang="en-GB" dirty="0"/>
            <a:t>Population Density</a:t>
          </a:r>
          <a:endParaRPr lang="en-US" dirty="0"/>
        </a:p>
      </dgm:t>
    </dgm:pt>
    <dgm:pt modelId="{6D2D0162-878F-467B-BC3F-9413E2A05D79}" type="parTrans" cxnId="{5CFDD631-EAEA-43BD-8EE8-CF5F328FBAF3}">
      <dgm:prSet/>
      <dgm:spPr/>
      <dgm:t>
        <a:bodyPr/>
        <a:lstStyle/>
        <a:p>
          <a:endParaRPr lang="en-US"/>
        </a:p>
      </dgm:t>
    </dgm:pt>
    <dgm:pt modelId="{8A34BA77-7B55-436E-82C3-FC291F70A046}" type="sibTrans" cxnId="{5CFDD631-EAEA-43BD-8EE8-CF5F328FBAF3}">
      <dgm:prSet/>
      <dgm:spPr/>
      <dgm:t>
        <a:bodyPr/>
        <a:lstStyle/>
        <a:p>
          <a:endParaRPr lang="en-US"/>
        </a:p>
      </dgm:t>
    </dgm:pt>
    <dgm:pt modelId="{DA85E346-D7E0-49BC-AB29-3789CFE22CC6}">
      <dgm:prSet/>
      <dgm:spPr/>
      <dgm:t>
        <a:bodyPr/>
        <a:lstStyle/>
        <a:p>
          <a:r>
            <a:rPr lang="en-GB" dirty="0"/>
            <a:t>Unemployment Rate</a:t>
          </a:r>
          <a:endParaRPr lang="en-US" dirty="0"/>
        </a:p>
      </dgm:t>
    </dgm:pt>
    <dgm:pt modelId="{7DC03C2F-3278-4167-BA07-6C09E80D40B7}" type="parTrans" cxnId="{69E553BE-2D4E-41CF-AE81-642B85D332B2}">
      <dgm:prSet/>
      <dgm:spPr/>
      <dgm:t>
        <a:bodyPr/>
        <a:lstStyle/>
        <a:p>
          <a:endParaRPr lang="en-US"/>
        </a:p>
      </dgm:t>
    </dgm:pt>
    <dgm:pt modelId="{7F8C1814-11DC-47AC-85C4-8FBDD7595BF3}" type="sibTrans" cxnId="{69E553BE-2D4E-41CF-AE81-642B85D332B2}">
      <dgm:prSet/>
      <dgm:spPr/>
      <dgm:t>
        <a:bodyPr/>
        <a:lstStyle/>
        <a:p>
          <a:endParaRPr lang="en-US"/>
        </a:p>
      </dgm:t>
    </dgm:pt>
    <dgm:pt modelId="{ED207C4C-8ABC-417E-8EA0-10F4EEA4107C}">
      <dgm:prSet/>
      <dgm:spPr/>
      <dgm:t>
        <a:bodyPr/>
        <a:lstStyle/>
        <a:p>
          <a:r>
            <a:rPr lang="en-GB" dirty="0"/>
            <a:t>Education Level</a:t>
          </a:r>
          <a:endParaRPr lang="en-US" dirty="0"/>
        </a:p>
      </dgm:t>
    </dgm:pt>
    <dgm:pt modelId="{D0ED32A3-FB22-4A23-A8A7-7354B0763160}" type="parTrans" cxnId="{0F420B7F-FF43-488D-929E-FC4B48D232C1}">
      <dgm:prSet/>
      <dgm:spPr/>
      <dgm:t>
        <a:bodyPr/>
        <a:lstStyle/>
        <a:p>
          <a:endParaRPr lang="en-US"/>
        </a:p>
      </dgm:t>
    </dgm:pt>
    <dgm:pt modelId="{300A9D04-CABD-46D8-B305-6A72E5F10B91}" type="sibTrans" cxnId="{0F420B7F-FF43-488D-929E-FC4B48D232C1}">
      <dgm:prSet/>
      <dgm:spPr/>
      <dgm:t>
        <a:bodyPr/>
        <a:lstStyle/>
        <a:p>
          <a:endParaRPr lang="en-US"/>
        </a:p>
      </dgm:t>
    </dgm:pt>
    <dgm:pt modelId="{2414D06E-8C2B-4251-9879-431A327E2D4D}">
      <dgm:prSet/>
      <dgm:spPr/>
      <dgm:t>
        <a:bodyPr/>
        <a:lstStyle/>
        <a:p>
          <a:r>
            <a:rPr lang="en-GB" dirty="0"/>
            <a:t>Household Ownership</a:t>
          </a:r>
          <a:endParaRPr lang="en-US" dirty="0"/>
        </a:p>
      </dgm:t>
    </dgm:pt>
    <dgm:pt modelId="{4EF5C68B-B8D3-424C-B934-BE17915C02F8}" type="parTrans" cxnId="{F1F4944F-D6F8-410C-A681-4902B79499D8}">
      <dgm:prSet/>
      <dgm:spPr/>
      <dgm:t>
        <a:bodyPr/>
        <a:lstStyle/>
        <a:p>
          <a:endParaRPr lang="en-US"/>
        </a:p>
      </dgm:t>
    </dgm:pt>
    <dgm:pt modelId="{8E65BF9C-18D9-4684-8582-D31F98F7E101}" type="sibTrans" cxnId="{F1F4944F-D6F8-410C-A681-4902B79499D8}">
      <dgm:prSet/>
      <dgm:spPr/>
      <dgm:t>
        <a:bodyPr/>
        <a:lstStyle/>
        <a:p>
          <a:endParaRPr lang="en-US"/>
        </a:p>
      </dgm:t>
    </dgm:pt>
    <dgm:pt modelId="{948CD92F-AC4E-4559-897E-E5F02A63BC1F}">
      <dgm:prSet/>
      <dgm:spPr/>
      <dgm:t>
        <a:bodyPr/>
        <a:lstStyle/>
        <a:p>
          <a:r>
            <a:rPr lang="en-GB" dirty="0"/>
            <a:t>Household Size</a:t>
          </a:r>
          <a:endParaRPr lang="en-US" dirty="0"/>
        </a:p>
      </dgm:t>
    </dgm:pt>
    <dgm:pt modelId="{2C12ED28-D1EE-4297-9DE6-EEA6C5B8EE2C}" type="parTrans" cxnId="{32A895F3-5CE3-4EF3-9D97-F2FA68C09FB7}">
      <dgm:prSet/>
      <dgm:spPr/>
      <dgm:t>
        <a:bodyPr/>
        <a:lstStyle/>
        <a:p>
          <a:endParaRPr lang="en-US"/>
        </a:p>
      </dgm:t>
    </dgm:pt>
    <dgm:pt modelId="{92AB62F2-C5C6-465B-8104-C1F7F6BD95B5}" type="sibTrans" cxnId="{32A895F3-5CE3-4EF3-9D97-F2FA68C09FB7}">
      <dgm:prSet/>
      <dgm:spPr/>
      <dgm:t>
        <a:bodyPr/>
        <a:lstStyle/>
        <a:p>
          <a:endParaRPr lang="en-US"/>
        </a:p>
      </dgm:t>
    </dgm:pt>
    <dgm:pt modelId="{7760E64D-ADAA-4B6C-A142-55CBB4B1955A}">
      <dgm:prSet/>
      <dgm:spPr/>
      <dgm:t>
        <a:bodyPr/>
        <a:lstStyle/>
        <a:p>
          <a:r>
            <a:rPr lang="en-GB" dirty="0"/>
            <a:t>Health</a:t>
          </a:r>
          <a:endParaRPr lang="en-US" dirty="0"/>
        </a:p>
      </dgm:t>
    </dgm:pt>
    <dgm:pt modelId="{14144FA4-4274-4F52-A942-AB0D584FE9AE}" type="parTrans" cxnId="{08FC20D8-17F6-4093-A614-FDC070FA52B0}">
      <dgm:prSet/>
      <dgm:spPr/>
      <dgm:t>
        <a:bodyPr/>
        <a:lstStyle/>
        <a:p>
          <a:endParaRPr lang="en-US"/>
        </a:p>
      </dgm:t>
    </dgm:pt>
    <dgm:pt modelId="{96680AB3-3AD4-408E-83DD-CEF87E94B6DA}" type="sibTrans" cxnId="{08FC20D8-17F6-4093-A614-FDC070FA52B0}">
      <dgm:prSet/>
      <dgm:spPr/>
      <dgm:t>
        <a:bodyPr/>
        <a:lstStyle/>
        <a:p>
          <a:endParaRPr lang="en-US"/>
        </a:p>
      </dgm:t>
    </dgm:pt>
    <dgm:pt modelId="{26C65BDA-6D7E-49DC-BEF5-66F59994E954}">
      <dgm:prSet/>
      <dgm:spPr/>
      <dgm:t>
        <a:bodyPr/>
        <a:lstStyle/>
        <a:p>
          <a:r>
            <a:rPr lang="en-GB" dirty="0"/>
            <a:t>Age</a:t>
          </a:r>
          <a:endParaRPr lang="en-US" dirty="0"/>
        </a:p>
      </dgm:t>
    </dgm:pt>
    <dgm:pt modelId="{6832F454-68F3-4796-A959-54462ADDCC7F}" type="parTrans" cxnId="{D9132AB6-B4DC-4EA4-9757-73C5016B7958}">
      <dgm:prSet/>
      <dgm:spPr/>
      <dgm:t>
        <a:bodyPr/>
        <a:lstStyle/>
        <a:p>
          <a:endParaRPr lang="en-US"/>
        </a:p>
      </dgm:t>
    </dgm:pt>
    <dgm:pt modelId="{EDD9D753-70B4-43A1-B4D3-4DADCE23DEE4}" type="sibTrans" cxnId="{D9132AB6-B4DC-4EA4-9757-73C5016B7958}">
      <dgm:prSet/>
      <dgm:spPr/>
      <dgm:t>
        <a:bodyPr/>
        <a:lstStyle/>
        <a:p>
          <a:endParaRPr lang="en-US"/>
        </a:p>
      </dgm:t>
    </dgm:pt>
    <dgm:pt modelId="{7D54BC78-5860-4DD6-ACD3-D1102800F20A}">
      <dgm:prSet/>
      <dgm:spPr/>
      <dgm:t>
        <a:bodyPr/>
        <a:lstStyle/>
        <a:p>
          <a:r>
            <a:rPr lang="en-GB" dirty="0"/>
            <a:t>Religion</a:t>
          </a:r>
          <a:endParaRPr lang="en-US" dirty="0"/>
        </a:p>
      </dgm:t>
    </dgm:pt>
    <dgm:pt modelId="{94A91DB4-CD02-42B1-9626-2740528ACEBD}" type="parTrans" cxnId="{D81E9494-6710-4E95-848B-AC65618E9457}">
      <dgm:prSet/>
      <dgm:spPr/>
      <dgm:t>
        <a:bodyPr/>
        <a:lstStyle/>
        <a:p>
          <a:endParaRPr lang="en-US"/>
        </a:p>
      </dgm:t>
    </dgm:pt>
    <dgm:pt modelId="{B8EFC22F-067E-47C7-A78F-0F291B2745AC}" type="sibTrans" cxnId="{D81E9494-6710-4E95-848B-AC65618E9457}">
      <dgm:prSet/>
      <dgm:spPr/>
      <dgm:t>
        <a:bodyPr/>
        <a:lstStyle/>
        <a:p>
          <a:endParaRPr lang="en-US"/>
        </a:p>
      </dgm:t>
    </dgm:pt>
    <dgm:pt modelId="{A0A542D3-7CB8-8340-9273-B07E2E05A98C}">
      <dgm:prSet/>
      <dgm:spPr/>
      <dgm:t>
        <a:bodyPr/>
        <a:lstStyle/>
        <a:p>
          <a:r>
            <a:rPr lang="en-US" dirty="0"/>
            <a:t>Employment</a:t>
          </a:r>
        </a:p>
      </dgm:t>
    </dgm:pt>
    <dgm:pt modelId="{703F4437-7FAC-9241-9E08-50D000178885}" type="parTrans" cxnId="{8967DADD-6DA1-AF49-9D33-B4507580A611}">
      <dgm:prSet/>
      <dgm:spPr/>
    </dgm:pt>
    <dgm:pt modelId="{93D54705-5918-3948-96DB-CE2DDBA4001E}" type="sibTrans" cxnId="{8967DADD-6DA1-AF49-9D33-B4507580A611}">
      <dgm:prSet/>
      <dgm:spPr/>
    </dgm:pt>
    <dgm:pt modelId="{062DCA15-74E6-FA46-9C85-978FC47B82BC}">
      <dgm:prSet/>
      <dgm:spPr/>
      <dgm:t>
        <a:bodyPr/>
        <a:lstStyle/>
        <a:p>
          <a:r>
            <a:rPr lang="en-US" dirty="0"/>
            <a:t>Female Employment</a:t>
          </a:r>
        </a:p>
      </dgm:t>
    </dgm:pt>
    <dgm:pt modelId="{22034C9B-0FFE-B745-A5FD-DB0A408E6714}" type="parTrans" cxnId="{AC294984-73CD-BE4F-843C-F4832A3BE4C1}">
      <dgm:prSet/>
      <dgm:spPr/>
    </dgm:pt>
    <dgm:pt modelId="{5D4E3E9B-0921-CB48-9DB0-9538D1EFD6A5}" type="sibTrans" cxnId="{AC294984-73CD-BE4F-843C-F4832A3BE4C1}">
      <dgm:prSet/>
      <dgm:spPr/>
    </dgm:pt>
    <dgm:pt modelId="{F4767AC8-2D5E-574A-94DA-A2DF7250945D}">
      <dgm:prSet/>
      <dgm:spPr/>
      <dgm:t>
        <a:bodyPr/>
        <a:lstStyle/>
        <a:p>
          <a:r>
            <a:rPr lang="en-US" dirty="0"/>
            <a:t>Full-time Employment</a:t>
          </a:r>
        </a:p>
      </dgm:t>
    </dgm:pt>
    <dgm:pt modelId="{0C7640A4-C7F8-F04E-B634-C1EE7A082CDA}" type="parTrans" cxnId="{688605DF-010D-AD4D-843D-43FC2A3618A5}">
      <dgm:prSet/>
      <dgm:spPr/>
    </dgm:pt>
    <dgm:pt modelId="{05793495-79BC-C542-9202-66FAA2D1A328}" type="sibTrans" cxnId="{688605DF-010D-AD4D-843D-43FC2A3618A5}">
      <dgm:prSet/>
      <dgm:spPr/>
    </dgm:pt>
    <dgm:pt modelId="{3D18521B-D445-8640-9E6D-B601972D7428}" type="pres">
      <dgm:prSet presAssocID="{3868E049-E2A3-4CAF-865B-2F6F9BDAB382}" presName="linear" presStyleCnt="0">
        <dgm:presLayoutVars>
          <dgm:animLvl val="lvl"/>
          <dgm:resizeHandles val="exact"/>
        </dgm:presLayoutVars>
      </dgm:prSet>
      <dgm:spPr/>
    </dgm:pt>
    <dgm:pt modelId="{79C54EBC-05A5-C842-B110-14427925AA00}" type="pres">
      <dgm:prSet presAssocID="{D1454437-8324-41DF-A7D1-FDE6630E366A}" presName="parentText" presStyleLbl="node1" presStyleIdx="0" presStyleCnt="9">
        <dgm:presLayoutVars>
          <dgm:chMax val="0"/>
          <dgm:bulletEnabled val="1"/>
        </dgm:presLayoutVars>
      </dgm:prSet>
      <dgm:spPr/>
    </dgm:pt>
    <dgm:pt modelId="{098CE46A-B9C3-AE4D-865E-133FC56F906A}" type="pres">
      <dgm:prSet presAssocID="{39731C59-A3E6-43FF-A95C-6E5176DC9EF7}" presName="spacer" presStyleCnt="0"/>
      <dgm:spPr/>
    </dgm:pt>
    <dgm:pt modelId="{8A1D8919-2234-764F-BD75-D6AC0D6F25B7}" type="pres">
      <dgm:prSet presAssocID="{79646247-596E-4F00-91EA-B8BD34166C3B}" presName="parentText" presStyleLbl="node1" presStyleIdx="1" presStyleCnt="9">
        <dgm:presLayoutVars>
          <dgm:chMax val="0"/>
          <dgm:bulletEnabled val="1"/>
        </dgm:presLayoutVars>
      </dgm:prSet>
      <dgm:spPr/>
    </dgm:pt>
    <dgm:pt modelId="{40F391E8-CEDA-934B-BBA6-EF7101B509D4}" type="pres">
      <dgm:prSet presAssocID="{8A34BA77-7B55-436E-82C3-FC291F70A046}" presName="spacer" presStyleCnt="0"/>
      <dgm:spPr/>
    </dgm:pt>
    <dgm:pt modelId="{C2C56172-10A8-6B40-97AB-794C651525FF}" type="pres">
      <dgm:prSet presAssocID="{A0A542D3-7CB8-8340-9273-B07E2E05A98C}" presName="parentText" presStyleLbl="node1" presStyleIdx="2" presStyleCnt="9">
        <dgm:presLayoutVars>
          <dgm:chMax val="0"/>
          <dgm:bulletEnabled val="1"/>
        </dgm:presLayoutVars>
      </dgm:prSet>
      <dgm:spPr/>
    </dgm:pt>
    <dgm:pt modelId="{E3190B73-8D44-7643-9E1C-04FFC4703488}" type="pres">
      <dgm:prSet presAssocID="{A0A542D3-7CB8-8340-9273-B07E2E05A98C}" presName="childText" presStyleLbl="revTx" presStyleIdx="0" presStyleCnt="1">
        <dgm:presLayoutVars>
          <dgm:bulletEnabled val="1"/>
        </dgm:presLayoutVars>
      </dgm:prSet>
      <dgm:spPr/>
    </dgm:pt>
    <dgm:pt modelId="{3F42CC43-94A5-224F-AD6E-DC3A08910AAF}" type="pres">
      <dgm:prSet presAssocID="{ED207C4C-8ABC-417E-8EA0-10F4EEA4107C}" presName="parentText" presStyleLbl="node1" presStyleIdx="3" presStyleCnt="9">
        <dgm:presLayoutVars>
          <dgm:chMax val="0"/>
          <dgm:bulletEnabled val="1"/>
        </dgm:presLayoutVars>
      </dgm:prSet>
      <dgm:spPr/>
    </dgm:pt>
    <dgm:pt modelId="{86376A64-63B6-4F4F-AAD8-6F0F5E5DA77C}" type="pres">
      <dgm:prSet presAssocID="{300A9D04-CABD-46D8-B305-6A72E5F10B91}" presName="spacer" presStyleCnt="0"/>
      <dgm:spPr/>
    </dgm:pt>
    <dgm:pt modelId="{72B2D60A-CF7F-9E46-A44C-B15243917451}" type="pres">
      <dgm:prSet presAssocID="{2414D06E-8C2B-4251-9879-431A327E2D4D}" presName="parentText" presStyleLbl="node1" presStyleIdx="4" presStyleCnt="9">
        <dgm:presLayoutVars>
          <dgm:chMax val="0"/>
          <dgm:bulletEnabled val="1"/>
        </dgm:presLayoutVars>
      </dgm:prSet>
      <dgm:spPr/>
    </dgm:pt>
    <dgm:pt modelId="{85098DA6-F1AD-8842-8FDB-A0F9E9DE6F61}" type="pres">
      <dgm:prSet presAssocID="{8E65BF9C-18D9-4684-8582-D31F98F7E101}" presName="spacer" presStyleCnt="0"/>
      <dgm:spPr/>
    </dgm:pt>
    <dgm:pt modelId="{1C41B893-74B8-3243-AAE4-331E1E2CFA00}" type="pres">
      <dgm:prSet presAssocID="{948CD92F-AC4E-4559-897E-E5F02A63BC1F}" presName="parentText" presStyleLbl="node1" presStyleIdx="5" presStyleCnt="9">
        <dgm:presLayoutVars>
          <dgm:chMax val="0"/>
          <dgm:bulletEnabled val="1"/>
        </dgm:presLayoutVars>
      </dgm:prSet>
      <dgm:spPr/>
    </dgm:pt>
    <dgm:pt modelId="{0F84A4DE-5C78-3A4C-905D-06CA921890EB}" type="pres">
      <dgm:prSet presAssocID="{92AB62F2-C5C6-465B-8104-C1F7F6BD95B5}" presName="spacer" presStyleCnt="0"/>
      <dgm:spPr/>
    </dgm:pt>
    <dgm:pt modelId="{43E43B02-C15E-BA46-B3B6-7ECBC4E0BF90}" type="pres">
      <dgm:prSet presAssocID="{7760E64D-ADAA-4B6C-A142-55CBB4B1955A}" presName="parentText" presStyleLbl="node1" presStyleIdx="6" presStyleCnt="9">
        <dgm:presLayoutVars>
          <dgm:chMax val="0"/>
          <dgm:bulletEnabled val="1"/>
        </dgm:presLayoutVars>
      </dgm:prSet>
      <dgm:spPr/>
    </dgm:pt>
    <dgm:pt modelId="{7887BBC2-1A0E-154C-9396-154AF213C009}" type="pres">
      <dgm:prSet presAssocID="{96680AB3-3AD4-408E-83DD-CEF87E94B6DA}" presName="spacer" presStyleCnt="0"/>
      <dgm:spPr/>
    </dgm:pt>
    <dgm:pt modelId="{63397CB2-8949-664E-9EC2-AE4B8A5F47F2}" type="pres">
      <dgm:prSet presAssocID="{26C65BDA-6D7E-49DC-BEF5-66F59994E954}" presName="parentText" presStyleLbl="node1" presStyleIdx="7" presStyleCnt="9">
        <dgm:presLayoutVars>
          <dgm:chMax val="0"/>
          <dgm:bulletEnabled val="1"/>
        </dgm:presLayoutVars>
      </dgm:prSet>
      <dgm:spPr/>
    </dgm:pt>
    <dgm:pt modelId="{F20416B7-D25A-BD47-9A26-2D364A1F2CE0}" type="pres">
      <dgm:prSet presAssocID="{EDD9D753-70B4-43A1-B4D3-4DADCE23DEE4}" presName="spacer" presStyleCnt="0"/>
      <dgm:spPr/>
    </dgm:pt>
    <dgm:pt modelId="{9527C1E9-9A8B-E847-8ED8-A5A7E6B883C4}" type="pres">
      <dgm:prSet presAssocID="{7D54BC78-5860-4DD6-ACD3-D1102800F20A}" presName="parentText" presStyleLbl="node1" presStyleIdx="8" presStyleCnt="9">
        <dgm:presLayoutVars>
          <dgm:chMax val="0"/>
          <dgm:bulletEnabled val="1"/>
        </dgm:presLayoutVars>
      </dgm:prSet>
      <dgm:spPr/>
    </dgm:pt>
  </dgm:ptLst>
  <dgm:cxnLst>
    <dgm:cxn modelId="{B977360D-048A-4543-A83D-E9A978086773}" type="presOf" srcId="{DA85E346-D7E0-49BC-AB29-3789CFE22CC6}" destId="{E3190B73-8D44-7643-9E1C-04FFC4703488}" srcOrd="0" destOrd="0" presId="urn:microsoft.com/office/officeart/2005/8/layout/vList2"/>
    <dgm:cxn modelId="{FE15ED13-A305-C84C-8530-4184A616D55B}" type="presOf" srcId="{3868E049-E2A3-4CAF-865B-2F6F9BDAB382}" destId="{3D18521B-D445-8640-9E6D-B601972D7428}" srcOrd="0" destOrd="0" presId="urn:microsoft.com/office/officeart/2005/8/layout/vList2"/>
    <dgm:cxn modelId="{50FCC626-E913-7843-BF01-D129EDEBACBB}" type="presOf" srcId="{A0A542D3-7CB8-8340-9273-B07E2E05A98C}" destId="{C2C56172-10A8-6B40-97AB-794C651525FF}" srcOrd="0" destOrd="0" presId="urn:microsoft.com/office/officeart/2005/8/layout/vList2"/>
    <dgm:cxn modelId="{86D9C72D-68BB-FA4F-B0A8-AB5C87AD085F}" type="presOf" srcId="{26C65BDA-6D7E-49DC-BEF5-66F59994E954}" destId="{63397CB2-8949-664E-9EC2-AE4B8A5F47F2}" srcOrd="0" destOrd="0" presId="urn:microsoft.com/office/officeart/2005/8/layout/vList2"/>
    <dgm:cxn modelId="{5CFDD631-EAEA-43BD-8EE8-CF5F328FBAF3}" srcId="{3868E049-E2A3-4CAF-865B-2F6F9BDAB382}" destId="{79646247-596E-4F00-91EA-B8BD34166C3B}" srcOrd="1" destOrd="0" parTransId="{6D2D0162-878F-467B-BC3F-9413E2A05D79}" sibTransId="{8A34BA77-7B55-436E-82C3-FC291F70A046}"/>
    <dgm:cxn modelId="{816F4E3A-0742-524D-98EB-7CA4A3F83CCC}" type="presOf" srcId="{062DCA15-74E6-FA46-9C85-978FC47B82BC}" destId="{E3190B73-8D44-7643-9E1C-04FFC4703488}" srcOrd="0" destOrd="1" presId="urn:microsoft.com/office/officeart/2005/8/layout/vList2"/>
    <dgm:cxn modelId="{E4D30A40-BC3F-0341-B43A-5FBF77C99FDC}" type="presOf" srcId="{948CD92F-AC4E-4559-897E-E5F02A63BC1F}" destId="{1C41B893-74B8-3243-AAE4-331E1E2CFA00}" srcOrd="0" destOrd="0" presId="urn:microsoft.com/office/officeart/2005/8/layout/vList2"/>
    <dgm:cxn modelId="{F1F4944F-D6F8-410C-A681-4902B79499D8}" srcId="{3868E049-E2A3-4CAF-865B-2F6F9BDAB382}" destId="{2414D06E-8C2B-4251-9879-431A327E2D4D}" srcOrd="4" destOrd="0" parTransId="{4EF5C68B-B8D3-424C-B934-BE17915C02F8}" sibTransId="{8E65BF9C-18D9-4684-8582-D31F98F7E101}"/>
    <dgm:cxn modelId="{1C215D58-A61F-FC49-A8BE-9C2550546183}" type="presOf" srcId="{7D54BC78-5860-4DD6-ACD3-D1102800F20A}" destId="{9527C1E9-9A8B-E847-8ED8-A5A7E6B883C4}" srcOrd="0" destOrd="0" presId="urn:microsoft.com/office/officeart/2005/8/layout/vList2"/>
    <dgm:cxn modelId="{AB7C865B-BE53-CD4B-8054-A628D5D4C0B3}" type="presOf" srcId="{F4767AC8-2D5E-574A-94DA-A2DF7250945D}" destId="{E3190B73-8D44-7643-9E1C-04FFC4703488}" srcOrd="0" destOrd="2" presId="urn:microsoft.com/office/officeart/2005/8/layout/vList2"/>
    <dgm:cxn modelId="{88CB086E-2BA2-2E4C-8F44-50861CD2095D}" type="presOf" srcId="{2414D06E-8C2B-4251-9879-431A327E2D4D}" destId="{72B2D60A-CF7F-9E46-A44C-B15243917451}" srcOrd="0" destOrd="0" presId="urn:microsoft.com/office/officeart/2005/8/layout/vList2"/>
    <dgm:cxn modelId="{0F420B7F-FF43-488D-929E-FC4B48D232C1}" srcId="{3868E049-E2A3-4CAF-865B-2F6F9BDAB382}" destId="{ED207C4C-8ABC-417E-8EA0-10F4EEA4107C}" srcOrd="3" destOrd="0" parTransId="{D0ED32A3-FB22-4A23-A8A7-7354B0763160}" sibTransId="{300A9D04-CABD-46D8-B305-6A72E5F10B91}"/>
    <dgm:cxn modelId="{AC294984-73CD-BE4F-843C-F4832A3BE4C1}" srcId="{A0A542D3-7CB8-8340-9273-B07E2E05A98C}" destId="{062DCA15-74E6-FA46-9C85-978FC47B82BC}" srcOrd="1" destOrd="0" parTransId="{22034C9B-0FFE-B745-A5FD-DB0A408E6714}" sibTransId="{5D4E3E9B-0921-CB48-9DB0-9538D1EFD6A5}"/>
    <dgm:cxn modelId="{07CED791-E927-4D19-BE00-E93A1C5A15B7}" srcId="{3868E049-E2A3-4CAF-865B-2F6F9BDAB382}" destId="{D1454437-8324-41DF-A7D1-FDE6630E366A}" srcOrd="0" destOrd="0" parTransId="{0F41B678-733F-47B2-9A5D-72FD7DEC088D}" sibTransId="{39731C59-A3E6-43FF-A95C-6E5176DC9EF7}"/>
    <dgm:cxn modelId="{D81E9494-6710-4E95-848B-AC65618E9457}" srcId="{3868E049-E2A3-4CAF-865B-2F6F9BDAB382}" destId="{7D54BC78-5860-4DD6-ACD3-D1102800F20A}" srcOrd="8" destOrd="0" parTransId="{94A91DB4-CD02-42B1-9626-2740528ACEBD}" sibTransId="{B8EFC22F-067E-47C7-A78F-0F291B2745AC}"/>
    <dgm:cxn modelId="{91E2BC95-B26F-394F-BF9F-DFB3053B653D}" type="presOf" srcId="{7760E64D-ADAA-4B6C-A142-55CBB4B1955A}" destId="{43E43B02-C15E-BA46-B3B6-7ECBC4E0BF90}" srcOrd="0" destOrd="0" presId="urn:microsoft.com/office/officeart/2005/8/layout/vList2"/>
    <dgm:cxn modelId="{FEDB289A-9E9D-774D-A5F3-22863C3FA19C}" type="presOf" srcId="{79646247-596E-4F00-91EA-B8BD34166C3B}" destId="{8A1D8919-2234-764F-BD75-D6AC0D6F25B7}" srcOrd="0" destOrd="0" presId="urn:microsoft.com/office/officeart/2005/8/layout/vList2"/>
    <dgm:cxn modelId="{D9132AB6-B4DC-4EA4-9757-73C5016B7958}" srcId="{3868E049-E2A3-4CAF-865B-2F6F9BDAB382}" destId="{26C65BDA-6D7E-49DC-BEF5-66F59994E954}" srcOrd="7" destOrd="0" parTransId="{6832F454-68F3-4796-A959-54462ADDCC7F}" sibTransId="{EDD9D753-70B4-43A1-B4D3-4DADCE23DEE4}"/>
    <dgm:cxn modelId="{69E553BE-2D4E-41CF-AE81-642B85D332B2}" srcId="{A0A542D3-7CB8-8340-9273-B07E2E05A98C}" destId="{DA85E346-D7E0-49BC-AB29-3789CFE22CC6}" srcOrd="0" destOrd="0" parTransId="{7DC03C2F-3278-4167-BA07-6C09E80D40B7}" sibTransId="{7F8C1814-11DC-47AC-85C4-8FBDD7595BF3}"/>
    <dgm:cxn modelId="{105D5AD5-34A0-EA4E-A4EF-B9642EC8909C}" type="presOf" srcId="{ED207C4C-8ABC-417E-8EA0-10F4EEA4107C}" destId="{3F42CC43-94A5-224F-AD6E-DC3A08910AAF}" srcOrd="0" destOrd="0" presId="urn:microsoft.com/office/officeart/2005/8/layout/vList2"/>
    <dgm:cxn modelId="{08FC20D8-17F6-4093-A614-FDC070FA52B0}" srcId="{3868E049-E2A3-4CAF-865B-2F6F9BDAB382}" destId="{7760E64D-ADAA-4B6C-A142-55CBB4B1955A}" srcOrd="6" destOrd="0" parTransId="{14144FA4-4274-4F52-A942-AB0D584FE9AE}" sibTransId="{96680AB3-3AD4-408E-83DD-CEF87E94B6DA}"/>
    <dgm:cxn modelId="{8967DADD-6DA1-AF49-9D33-B4507580A611}" srcId="{3868E049-E2A3-4CAF-865B-2F6F9BDAB382}" destId="{A0A542D3-7CB8-8340-9273-B07E2E05A98C}" srcOrd="2" destOrd="0" parTransId="{703F4437-7FAC-9241-9E08-50D000178885}" sibTransId="{93D54705-5918-3948-96DB-CE2DDBA4001E}"/>
    <dgm:cxn modelId="{688605DF-010D-AD4D-843D-43FC2A3618A5}" srcId="{A0A542D3-7CB8-8340-9273-B07E2E05A98C}" destId="{F4767AC8-2D5E-574A-94DA-A2DF7250945D}" srcOrd="2" destOrd="0" parTransId="{0C7640A4-C7F8-F04E-B634-C1EE7A082CDA}" sibTransId="{05793495-79BC-C542-9202-66FAA2D1A328}"/>
    <dgm:cxn modelId="{26466EE3-C71A-3548-8CD8-EA0066BBD199}" type="presOf" srcId="{D1454437-8324-41DF-A7D1-FDE6630E366A}" destId="{79C54EBC-05A5-C842-B110-14427925AA00}" srcOrd="0" destOrd="0" presId="urn:microsoft.com/office/officeart/2005/8/layout/vList2"/>
    <dgm:cxn modelId="{32A895F3-5CE3-4EF3-9D97-F2FA68C09FB7}" srcId="{3868E049-E2A3-4CAF-865B-2F6F9BDAB382}" destId="{948CD92F-AC4E-4559-897E-E5F02A63BC1F}" srcOrd="5" destOrd="0" parTransId="{2C12ED28-D1EE-4297-9DE6-EEA6C5B8EE2C}" sibTransId="{92AB62F2-C5C6-465B-8104-C1F7F6BD95B5}"/>
    <dgm:cxn modelId="{1B20B30A-BCD4-254E-8500-D6615DBD60F1}" type="presParOf" srcId="{3D18521B-D445-8640-9E6D-B601972D7428}" destId="{79C54EBC-05A5-C842-B110-14427925AA00}" srcOrd="0" destOrd="0" presId="urn:microsoft.com/office/officeart/2005/8/layout/vList2"/>
    <dgm:cxn modelId="{0A3827F1-9881-CF4E-9CB1-D431407ECA16}" type="presParOf" srcId="{3D18521B-D445-8640-9E6D-B601972D7428}" destId="{098CE46A-B9C3-AE4D-865E-133FC56F906A}" srcOrd="1" destOrd="0" presId="urn:microsoft.com/office/officeart/2005/8/layout/vList2"/>
    <dgm:cxn modelId="{2AA59EAE-DD06-7141-9E02-C376A687C272}" type="presParOf" srcId="{3D18521B-D445-8640-9E6D-B601972D7428}" destId="{8A1D8919-2234-764F-BD75-D6AC0D6F25B7}" srcOrd="2" destOrd="0" presId="urn:microsoft.com/office/officeart/2005/8/layout/vList2"/>
    <dgm:cxn modelId="{04057A69-EC68-724B-B8C9-07D47474C3DF}" type="presParOf" srcId="{3D18521B-D445-8640-9E6D-B601972D7428}" destId="{40F391E8-CEDA-934B-BBA6-EF7101B509D4}" srcOrd="3" destOrd="0" presId="urn:microsoft.com/office/officeart/2005/8/layout/vList2"/>
    <dgm:cxn modelId="{AEEC1E58-6409-604F-B0EF-371E1E59ED51}" type="presParOf" srcId="{3D18521B-D445-8640-9E6D-B601972D7428}" destId="{C2C56172-10A8-6B40-97AB-794C651525FF}" srcOrd="4" destOrd="0" presId="urn:microsoft.com/office/officeart/2005/8/layout/vList2"/>
    <dgm:cxn modelId="{E16F4182-A958-BA4B-8273-A9034D0FB149}" type="presParOf" srcId="{3D18521B-D445-8640-9E6D-B601972D7428}" destId="{E3190B73-8D44-7643-9E1C-04FFC4703488}" srcOrd="5" destOrd="0" presId="urn:microsoft.com/office/officeart/2005/8/layout/vList2"/>
    <dgm:cxn modelId="{EB9B0FB8-A943-3241-BBE9-79F23A15C4C6}" type="presParOf" srcId="{3D18521B-D445-8640-9E6D-B601972D7428}" destId="{3F42CC43-94A5-224F-AD6E-DC3A08910AAF}" srcOrd="6" destOrd="0" presId="urn:microsoft.com/office/officeart/2005/8/layout/vList2"/>
    <dgm:cxn modelId="{752CD8B9-10F6-4440-85AD-751FE72FF15A}" type="presParOf" srcId="{3D18521B-D445-8640-9E6D-B601972D7428}" destId="{86376A64-63B6-4F4F-AAD8-6F0F5E5DA77C}" srcOrd="7" destOrd="0" presId="urn:microsoft.com/office/officeart/2005/8/layout/vList2"/>
    <dgm:cxn modelId="{5B16986B-DB5E-5245-9729-364D4FA96671}" type="presParOf" srcId="{3D18521B-D445-8640-9E6D-B601972D7428}" destId="{72B2D60A-CF7F-9E46-A44C-B15243917451}" srcOrd="8" destOrd="0" presId="urn:microsoft.com/office/officeart/2005/8/layout/vList2"/>
    <dgm:cxn modelId="{DCCA7A21-FE70-4D4B-AF46-54494A8AFDEF}" type="presParOf" srcId="{3D18521B-D445-8640-9E6D-B601972D7428}" destId="{85098DA6-F1AD-8842-8FDB-A0F9E9DE6F61}" srcOrd="9" destOrd="0" presId="urn:microsoft.com/office/officeart/2005/8/layout/vList2"/>
    <dgm:cxn modelId="{006CE783-8B8E-5D43-8709-5A97865B2985}" type="presParOf" srcId="{3D18521B-D445-8640-9E6D-B601972D7428}" destId="{1C41B893-74B8-3243-AAE4-331E1E2CFA00}" srcOrd="10" destOrd="0" presId="urn:microsoft.com/office/officeart/2005/8/layout/vList2"/>
    <dgm:cxn modelId="{D2A712B1-0C7F-7841-B326-4A6019DF133C}" type="presParOf" srcId="{3D18521B-D445-8640-9E6D-B601972D7428}" destId="{0F84A4DE-5C78-3A4C-905D-06CA921890EB}" srcOrd="11" destOrd="0" presId="urn:microsoft.com/office/officeart/2005/8/layout/vList2"/>
    <dgm:cxn modelId="{FCABC836-C9BF-4741-8FBE-6A53D469601D}" type="presParOf" srcId="{3D18521B-D445-8640-9E6D-B601972D7428}" destId="{43E43B02-C15E-BA46-B3B6-7ECBC4E0BF90}" srcOrd="12" destOrd="0" presId="urn:microsoft.com/office/officeart/2005/8/layout/vList2"/>
    <dgm:cxn modelId="{85711D69-04A9-1D47-B41E-56FEDB376D55}" type="presParOf" srcId="{3D18521B-D445-8640-9E6D-B601972D7428}" destId="{7887BBC2-1A0E-154C-9396-154AF213C009}" srcOrd="13" destOrd="0" presId="urn:microsoft.com/office/officeart/2005/8/layout/vList2"/>
    <dgm:cxn modelId="{657A85F5-8EB5-6B43-A0CB-A858C1374CB5}" type="presParOf" srcId="{3D18521B-D445-8640-9E6D-B601972D7428}" destId="{63397CB2-8949-664E-9EC2-AE4B8A5F47F2}" srcOrd="14" destOrd="0" presId="urn:microsoft.com/office/officeart/2005/8/layout/vList2"/>
    <dgm:cxn modelId="{B402A2AA-3B62-2F4D-85A3-7586AA5C93CA}" type="presParOf" srcId="{3D18521B-D445-8640-9E6D-B601972D7428}" destId="{F20416B7-D25A-BD47-9A26-2D364A1F2CE0}" srcOrd="15" destOrd="0" presId="urn:microsoft.com/office/officeart/2005/8/layout/vList2"/>
    <dgm:cxn modelId="{93F7E4E3-8EC8-C94C-89BD-3B00105B75E1}" type="presParOf" srcId="{3D18521B-D445-8640-9E6D-B601972D7428}" destId="{9527C1E9-9A8B-E847-8ED8-A5A7E6B883C4}" srcOrd="1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12C6BFC-2D51-DE45-8FCC-38259675B23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D592D32-58C7-0C4C-8404-3A005FB5B7B5}">
      <dgm:prSet phldrT="[Text]"/>
      <dgm:spPr/>
      <dgm:t>
        <a:bodyPr/>
        <a:lstStyle/>
        <a:p>
          <a:pPr>
            <a:lnSpc>
              <a:spcPct val="100000"/>
            </a:lnSpc>
          </a:pPr>
          <a:r>
            <a:rPr lang="en-US"/>
            <a:t>mobile responsiveness</a:t>
          </a:r>
          <a:endParaRPr lang="en-US" dirty="0"/>
        </a:p>
      </dgm:t>
    </dgm:pt>
    <dgm:pt modelId="{318ABD87-950F-EA42-97E2-2982DA738C54}" type="parTrans" cxnId="{3FBAE1D6-1A23-3941-957B-984E1D33D033}">
      <dgm:prSet/>
      <dgm:spPr/>
      <dgm:t>
        <a:bodyPr/>
        <a:lstStyle/>
        <a:p>
          <a:endParaRPr lang="en-US"/>
        </a:p>
      </dgm:t>
    </dgm:pt>
    <dgm:pt modelId="{EEFF04DF-49B4-4F42-BE14-834F76673E1B}" type="sibTrans" cxnId="{3FBAE1D6-1A23-3941-957B-984E1D33D033}">
      <dgm:prSet/>
      <dgm:spPr/>
      <dgm:t>
        <a:bodyPr/>
        <a:lstStyle/>
        <a:p>
          <a:endParaRPr lang="en-US"/>
        </a:p>
      </dgm:t>
    </dgm:pt>
    <dgm:pt modelId="{A160E876-E7FE-8741-93FB-7059D01CC26C}">
      <dgm:prSet phldrT="[Text]"/>
      <dgm:spPr/>
      <dgm:t>
        <a:bodyPr/>
        <a:lstStyle/>
        <a:p>
          <a:pPr>
            <a:lnSpc>
              <a:spcPct val="100000"/>
            </a:lnSpc>
          </a:pPr>
          <a:r>
            <a:rPr lang="en-US"/>
            <a:t>expand interactivity to allow direct engagement with algorithms</a:t>
          </a:r>
          <a:endParaRPr lang="en-US" dirty="0"/>
        </a:p>
      </dgm:t>
    </dgm:pt>
    <dgm:pt modelId="{696C1DA7-6549-FE45-8093-0BE28D64A5D1}" type="parTrans" cxnId="{E341DCDE-0171-1345-9D4D-854462A9C466}">
      <dgm:prSet/>
      <dgm:spPr/>
      <dgm:t>
        <a:bodyPr/>
        <a:lstStyle/>
        <a:p>
          <a:endParaRPr lang="en-US"/>
        </a:p>
      </dgm:t>
    </dgm:pt>
    <dgm:pt modelId="{4778496B-8C5C-D544-8944-18389C70ACC3}" type="sibTrans" cxnId="{E341DCDE-0171-1345-9D4D-854462A9C466}">
      <dgm:prSet/>
      <dgm:spPr/>
      <dgm:t>
        <a:bodyPr/>
        <a:lstStyle/>
        <a:p>
          <a:endParaRPr lang="en-US"/>
        </a:p>
      </dgm:t>
    </dgm:pt>
    <dgm:pt modelId="{445C5C50-F49C-7C47-8DDF-8A81A2AA22FB}">
      <dgm:prSet phldrT="[Text]"/>
      <dgm:spPr/>
      <dgm:t>
        <a:bodyPr/>
        <a:lstStyle/>
        <a:p>
          <a:pPr>
            <a:lnSpc>
              <a:spcPct val="100000"/>
            </a:lnSpc>
          </a:pPr>
          <a:r>
            <a:rPr lang="en-US"/>
            <a:t>further exploration of deck.gl for flows visualisation</a:t>
          </a:r>
          <a:endParaRPr lang="en-US" dirty="0"/>
        </a:p>
      </dgm:t>
    </dgm:pt>
    <dgm:pt modelId="{C1F73420-2D11-184A-8FAA-DA1A1026AE09}" type="parTrans" cxnId="{CE6F02E4-A698-B040-8567-051752EAD594}">
      <dgm:prSet/>
      <dgm:spPr/>
      <dgm:t>
        <a:bodyPr/>
        <a:lstStyle/>
        <a:p>
          <a:endParaRPr lang="en-US"/>
        </a:p>
      </dgm:t>
    </dgm:pt>
    <dgm:pt modelId="{A28DBCCF-ECBF-8E40-B1AC-D1EB05FF3231}" type="sibTrans" cxnId="{CE6F02E4-A698-B040-8567-051752EAD594}">
      <dgm:prSet/>
      <dgm:spPr/>
      <dgm:t>
        <a:bodyPr/>
        <a:lstStyle/>
        <a:p>
          <a:endParaRPr lang="en-US"/>
        </a:p>
      </dgm:t>
    </dgm:pt>
    <dgm:pt modelId="{10F92B34-86CE-0545-8F46-481609CB2FAE}">
      <dgm:prSet/>
      <dgm:spPr/>
      <dgm:t>
        <a:bodyPr/>
        <a:lstStyle/>
        <a:p>
          <a:pPr>
            <a:lnSpc>
              <a:spcPct val="100000"/>
            </a:lnSpc>
          </a:pPr>
          <a:r>
            <a:rPr lang="en-US"/>
            <a:t>improved security</a:t>
          </a:r>
          <a:endParaRPr lang="en-US" dirty="0"/>
        </a:p>
      </dgm:t>
    </dgm:pt>
    <dgm:pt modelId="{C0E60736-68EE-7F48-9668-6519F8302A57}" type="parTrans" cxnId="{47E1FFE5-D9F0-5748-9B01-6FDE1C8BE3BC}">
      <dgm:prSet/>
      <dgm:spPr/>
      <dgm:t>
        <a:bodyPr/>
        <a:lstStyle/>
        <a:p>
          <a:endParaRPr lang="en-US"/>
        </a:p>
      </dgm:t>
    </dgm:pt>
    <dgm:pt modelId="{1BD9FB94-0A93-104A-A5BD-54C9494FBCFC}" type="sibTrans" cxnId="{47E1FFE5-D9F0-5748-9B01-6FDE1C8BE3BC}">
      <dgm:prSet/>
      <dgm:spPr/>
      <dgm:t>
        <a:bodyPr/>
        <a:lstStyle/>
        <a:p>
          <a:endParaRPr lang="en-US"/>
        </a:p>
      </dgm:t>
    </dgm:pt>
    <dgm:pt modelId="{FD996ED5-081A-F244-A2C3-CCA60B92C0F4}">
      <dgm:prSet/>
      <dgm:spPr/>
      <dgm:t>
        <a:bodyPr/>
        <a:lstStyle/>
        <a:p>
          <a:pPr>
            <a:lnSpc>
              <a:spcPct val="100000"/>
            </a:lnSpc>
          </a:pPr>
          <a:r>
            <a:rPr lang="en-US" dirty="0"/>
            <a:t>usability assessment followed by various UX and accessibility improvements </a:t>
          </a:r>
        </a:p>
      </dgm:t>
    </dgm:pt>
    <dgm:pt modelId="{DD059BD5-95F0-0B4D-9FB3-0F492FA0350B}" type="parTrans" cxnId="{E4AC299F-DDF8-524C-B946-871111E14D19}">
      <dgm:prSet/>
      <dgm:spPr/>
    </dgm:pt>
    <dgm:pt modelId="{777E5470-D311-464F-B8A8-43184B4EA5FD}" type="sibTrans" cxnId="{E4AC299F-DDF8-524C-B946-871111E14D19}">
      <dgm:prSet/>
      <dgm:spPr/>
    </dgm:pt>
    <dgm:pt modelId="{609EFE30-9421-4B52-8400-4F9F3DF93CFC}" type="pres">
      <dgm:prSet presAssocID="{312C6BFC-2D51-DE45-8FCC-38259675B23C}" presName="root" presStyleCnt="0">
        <dgm:presLayoutVars>
          <dgm:dir/>
          <dgm:resizeHandles val="exact"/>
        </dgm:presLayoutVars>
      </dgm:prSet>
      <dgm:spPr/>
    </dgm:pt>
    <dgm:pt modelId="{10F8389B-2C35-4B6F-86CD-D883BF96CDEE}" type="pres">
      <dgm:prSet presAssocID="{1D592D32-58C7-0C4C-8404-3A005FB5B7B5}" presName="compNode" presStyleCnt="0"/>
      <dgm:spPr/>
    </dgm:pt>
    <dgm:pt modelId="{8D7D9443-0AD8-4C3C-86B2-006E29BC36D5}" type="pres">
      <dgm:prSet presAssocID="{1D592D32-58C7-0C4C-8404-3A005FB5B7B5}" presName="bgRect" presStyleLbl="bgShp" presStyleIdx="0" presStyleCnt="5"/>
      <dgm:spPr/>
    </dgm:pt>
    <dgm:pt modelId="{361A7C46-696B-41A0-912A-B4B555DD2238}" type="pres">
      <dgm:prSet presAssocID="{1D592D32-58C7-0C4C-8404-3A005FB5B7B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art Phone"/>
        </a:ext>
      </dgm:extLst>
    </dgm:pt>
    <dgm:pt modelId="{C581BD4E-5EF2-4CEF-8E30-E15F9E42088B}" type="pres">
      <dgm:prSet presAssocID="{1D592D32-58C7-0C4C-8404-3A005FB5B7B5}" presName="spaceRect" presStyleCnt="0"/>
      <dgm:spPr/>
    </dgm:pt>
    <dgm:pt modelId="{26BF3297-1865-4FB4-A0CC-5B2EFF4F8315}" type="pres">
      <dgm:prSet presAssocID="{1D592D32-58C7-0C4C-8404-3A005FB5B7B5}" presName="parTx" presStyleLbl="revTx" presStyleIdx="0" presStyleCnt="5">
        <dgm:presLayoutVars>
          <dgm:chMax val="0"/>
          <dgm:chPref val="0"/>
        </dgm:presLayoutVars>
      </dgm:prSet>
      <dgm:spPr/>
    </dgm:pt>
    <dgm:pt modelId="{22BD3183-597C-4D7C-8F64-8F25B005AA2E}" type="pres">
      <dgm:prSet presAssocID="{EEFF04DF-49B4-4F42-BE14-834F76673E1B}" presName="sibTrans" presStyleCnt="0"/>
      <dgm:spPr/>
    </dgm:pt>
    <dgm:pt modelId="{58EAB41C-0D4C-4028-A89C-C72A2DE96F4A}" type="pres">
      <dgm:prSet presAssocID="{A160E876-E7FE-8741-93FB-7059D01CC26C}" presName="compNode" presStyleCnt="0"/>
      <dgm:spPr/>
    </dgm:pt>
    <dgm:pt modelId="{5F82FD87-5A52-4EC7-BE47-F3379B51824C}" type="pres">
      <dgm:prSet presAssocID="{A160E876-E7FE-8741-93FB-7059D01CC26C}" presName="bgRect" presStyleLbl="bgShp" presStyleIdx="1" presStyleCnt="5"/>
      <dgm:spPr/>
    </dgm:pt>
    <dgm:pt modelId="{BE2B8DD7-D0B8-44E2-8D7A-F6DDE4ADF201}" type="pres">
      <dgm:prSet presAssocID="{A160E876-E7FE-8741-93FB-7059D01CC26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19DEBD12-717E-4C4E-93A7-0FD65E495D69}" type="pres">
      <dgm:prSet presAssocID="{A160E876-E7FE-8741-93FB-7059D01CC26C}" presName="spaceRect" presStyleCnt="0"/>
      <dgm:spPr/>
    </dgm:pt>
    <dgm:pt modelId="{0BE0F344-D9C7-4776-B1A4-0A000EFAC817}" type="pres">
      <dgm:prSet presAssocID="{A160E876-E7FE-8741-93FB-7059D01CC26C}" presName="parTx" presStyleLbl="revTx" presStyleIdx="1" presStyleCnt="5">
        <dgm:presLayoutVars>
          <dgm:chMax val="0"/>
          <dgm:chPref val="0"/>
        </dgm:presLayoutVars>
      </dgm:prSet>
      <dgm:spPr/>
    </dgm:pt>
    <dgm:pt modelId="{7B025ACD-20F1-4243-86CA-AC7BE1A4E1D9}" type="pres">
      <dgm:prSet presAssocID="{4778496B-8C5C-D544-8944-18389C70ACC3}" presName="sibTrans" presStyleCnt="0"/>
      <dgm:spPr/>
    </dgm:pt>
    <dgm:pt modelId="{24607E4E-C051-44E2-8B31-BB137DE730FF}" type="pres">
      <dgm:prSet presAssocID="{445C5C50-F49C-7C47-8DDF-8A81A2AA22FB}" presName="compNode" presStyleCnt="0"/>
      <dgm:spPr/>
    </dgm:pt>
    <dgm:pt modelId="{D602F422-D330-4610-9580-02C35FAC11D7}" type="pres">
      <dgm:prSet presAssocID="{445C5C50-F49C-7C47-8DDF-8A81A2AA22FB}" presName="bgRect" presStyleLbl="bgShp" presStyleIdx="2" presStyleCnt="5"/>
      <dgm:spPr/>
    </dgm:pt>
    <dgm:pt modelId="{B80665EE-6C1C-4C3E-8B2E-A690B45CC266}" type="pres">
      <dgm:prSet presAssocID="{445C5C50-F49C-7C47-8DDF-8A81A2AA22F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D0C032DF-ECD6-4753-B7FD-3E64893A7EEB}" type="pres">
      <dgm:prSet presAssocID="{445C5C50-F49C-7C47-8DDF-8A81A2AA22FB}" presName="spaceRect" presStyleCnt="0"/>
      <dgm:spPr/>
    </dgm:pt>
    <dgm:pt modelId="{C8D6CC76-20B8-475D-A803-D9C276AFE88C}" type="pres">
      <dgm:prSet presAssocID="{445C5C50-F49C-7C47-8DDF-8A81A2AA22FB}" presName="parTx" presStyleLbl="revTx" presStyleIdx="2" presStyleCnt="5">
        <dgm:presLayoutVars>
          <dgm:chMax val="0"/>
          <dgm:chPref val="0"/>
        </dgm:presLayoutVars>
      </dgm:prSet>
      <dgm:spPr/>
    </dgm:pt>
    <dgm:pt modelId="{E747FB21-0765-4727-84BC-56788EE15652}" type="pres">
      <dgm:prSet presAssocID="{A28DBCCF-ECBF-8E40-B1AC-D1EB05FF3231}" presName="sibTrans" presStyleCnt="0"/>
      <dgm:spPr/>
    </dgm:pt>
    <dgm:pt modelId="{B0FC5BC9-631D-40A7-9F96-8E94176E208F}" type="pres">
      <dgm:prSet presAssocID="{10F92B34-86CE-0545-8F46-481609CB2FAE}" presName="compNode" presStyleCnt="0"/>
      <dgm:spPr/>
    </dgm:pt>
    <dgm:pt modelId="{00424227-3E13-427A-9FCF-228099435A1F}" type="pres">
      <dgm:prSet presAssocID="{10F92B34-86CE-0545-8F46-481609CB2FAE}" presName="bgRect" presStyleLbl="bgShp" presStyleIdx="3" presStyleCnt="5"/>
      <dgm:spPr/>
    </dgm:pt>
    <dgm:pt modelId="{8C3D5BDF-77CC-4C89-A8BF-92135B2E4469}" type="pres">
      <dgm:prSet presAssocID="{10F92B34-86CE-0545-8F46-481609CB2FA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14A41A77-9860-448D-9EA3-9B9CB50C9462}" type="pres">
      <dgm:prSet presAssocID="{10F92B34-86CE-0545-8F46-481609CB2FAE}" presName="spaceRect" presStyleCnt="0"/>
      <dgm:spPr/>
    </dgm:pt>
    <dgm:pt modelId="{0F795794-9186-4218-B883-13FF53AB3EC0}" type="pres">
      <dgm:prSet presAssocID="{10F92B34-86CE-0545-8F46-481609CB2FAE}" presName="parTx" presStyleLbl="revTx" presStyleIdx="3" presStyleCnt="5">
        <dgm:presLayoutVars>
          <dgm:chMax val="0"/>
          <dgm:chPref val="0"/>
        </dgm:presLayoutVars>
      </dgm:prSet>
      <dgm:spPr/>
    </dgm:pt>
    <dgm:pt modelId="{E2F25602-23BD-4084-92D9-1203BA8D020F}" type="pres">
      <dgm:prSet presAssocID="{1BD9FB94-0A93-104A-A5BD-54C9494FBCFC}" presName="sibTrans" presStyleCnt="0"/>
      <dgm:spPr/>
    </dgm:pt>
    <dgm:pt modelId="{AF84BCAF-981D-414F-BF67-C7CDF96C76A1}" type="pres">
      <dgm:prSet presAssocID="{FD996ED5-081A-F244-A2C3-CCA60B92C0F4}" presName="compNode" presStyleCnt="0"/>
      <dgm:spPr/>
    </dgm:pt>
    <dgm:pt modelId="{12D9A5B8-D31D-4F62-98C0-4153DD973BAA}" type="pres">
      <dgm:prSet presAssocID="{FD996ED5-081A-F244-A2C3-CCA60B92C0F4}" presName="bgRect" presStyleLbl="bgShp" presStyleIdx="4" presStyleCnt="5"/>
      <dgm:spPr/>
    </dgm:pt>
    <dgm:pt modelId="{C30ACA26-8FBB-4F55-A74F-0FCAE2F3D2F5}" type="pres">
      <dgm:prSet presAssocID="{FD996ED5-081A-F244-A2C3-CCA60B92C0F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86E848BE-DA1A-400F-925C-2D1DB8E89B3A}" type="pres">
      <dgm:prSet presAssocID="{FD996ED5-081A-F244-A2C3-CCA60B92C0F4}" presName="spaceRect" presStyleCnt="0"/>
      <dgm:spPr/>
    </dgm:pt>
    <dgm:pt modelId="{46F5CDD9-95A3-47ED-8E53-427F4B593B9E}" type="pres">
      <dgm:prSet presAssocID="{FD996ED5-081A-F244-A2C3-CCA60B92C0F4}" presName="parTx" presStyleLbl="revTx" presStyleIdx="4" presStyleCnt="5">
        <dgm:presLayoutVars>
          <dgm:chMax val="0"/>
          <dgm:chPref val="0"/>
        </dgm:presLayoutVars>
      </dgm:prSet>
      <dgm:spPr/>
    </dgm:pt>
  </dgm:ptLst>
  <dgm:cxnLst>
    <dgm:cxn modelId="{F840EB72-2836-824A-9BF2-EABEEFF18A2E}" type="presOf" srcId="{445C5C50-F49C-7C47-8DDF-8A81A2AA22FB}" destId="{C8D6CC76-20B8-475D-A803-D9C276AFE88C}" srcOrd="0" destOrd="0" presId="urn:microsoft.com/office/officeart/2018/2/layout/IconVerticalSolidList"/>
    <dgm:cxn modelId="{E4B02477-30DB-4F4D-BA5D-23A6C846794D}" type="presOf" srcId="{10F92B34-86CE-0545-8F46-481609CB2FAE}" destId="{0F795794-9186-4218-B883-13FF53AB3EC0}" srcOrd="0" destOrd="0" presId="urn:microsoft.com/office/officeart/2018/2/layout/IconVerticalSolidList"/>
    <dgm:cxn modelId="{00DA1F94-DA98-894C-B8BF-DE8B4591A7B6}" type="presOf" srcId="{A160E876-E7FE-8741-93FB-7059D01CC26C}" destId="{0BE0F344-D9C7-4776-B1A4-0A000EFAC817}" srcOrd="0" destOrd="0" presId="urn:microsoft.com/office/officeart/2018/2/layout/IconVerticalSolidList"/>
    <dgm:cxn modelId="{E4AC299F-DDF8-524C-B946-871111E14D19}" srcId="{312C6BFC-2D51-DE45-8FCC-38259675B23C}" destId="{FD996ED5-081A-F244-A2C3-CCA60B92C0F4}" srcOrd="4" destOrd="0" parTransId="{DD059BD5-95F0-0B4D-9FB3-0F492FA0350B}" sibTransId="{777E5470-D311-464F-B8A8-43184B4EA5FD}"/>
    <dgm:cxn modelId="{0562CECB-45A4-6D45-B375-AC7C81D04CC3}" type="presOf" srcId="{FD996ED5-081A-F244-A2C3-CCA60B92C0F4}" destId="{46F5CDD9-95A3-47ED-8E53-427F4B593B9E}" srcOrd="0" destOrd="0" presId="urn:microsoft.com/office/officeart/2018/2/layout/IconVerticalSolidList"/>
    <dgm:cxn modelId="{3FBAE1D6-1A23-3941-957B-984E1D33D033}" srcId="{312C6BFC-2D51-DE45-8FCC-38259675B23C}" destId="{1D592D32-58C7-0C4C-8404-3A005FB5B7B5}" srcOrd="0" destOrd="0" parTransId="{318ABD87-950F-EA42-97E2-2982DA738C54}" sibTransId="{EEFF04DF-49B4-4F42-BE14-834F76673E1B}"/>
    <dgm:cxn modelId="{105B90DD-6E78-114F-BBD5-8E6CCEBAA6FF}" type="presOf" srcId="{1D592D32-58C7-0C4C-8404-3A005FB5B7B5}" destId="{26BF3297-1865-4FB4-A0CC-5B2EFF4F8315}" srcOrd="0" destOrd="0" presId="urn:microsoft.com/office/officeart/2018/2/layout/IconVerticalSolidList"/>
    <dgm:cxn modelId="{E341DCDE-0171-1345-9D4D-854462A9C466}" srcId="{312C6BFC-2D51-DE45-8FCC-38259675B23C}" destId="{A160E876-E7FE-8741-93FB-7059D01CC26C}" srcOrd="1" destOrd="0" parTransId="{696C1DA7-6549-FE45-8093-0BE28D64A5D1}" sibTransId="{4778496B-8C5C-D544-8944-18389C70ACC3}"/>
    <dgm:cxn modelId="{CE6F02E4-A698-B040-8567-051752EAD594}" srcId="{312C6BFC-2D51-DE45-8FCC-38259675B23C}" destId="{445C5C50-F49C-7C47-8DDF-8A81A2AA22FB}" srcOrd="2" destOrd="0" parTransId="{C1F73420-2D11-184A-8FAA-DA1A1026AE09}" sibTransId="{A28DBCCF-ECBF-8E40-B1AC-D1EB05FF3231}"/>
    <dgm:cxn modelId="{775AEDE5-5DA7-7548-A8BC-E3E251D3ED50}" type="presOf" srcId="{312C6BFC-2D51-DE45-8FCC-38259675B23C}" destId="{609EFE30-9421-4B52-8400-4F9F3DF93CFC}" srcOrd="0" destOrd="0" presId="urn:microsoft.com/office/officeart/2018/2/layout/IconVerticalSolidList"/>
    <dgm:cxn modelId="{47E1FFE5-D9F0-5748-9B01-6FDE1C8BE3BC}" srcId="{312C6BFC-2D51-DE45-8FCC-38259675B23C}" destId="{10F92B34-86CE-0545-8F46-481609CB2FAE}" srcOrd="3" destOrd="0" parTransId="{C0E60736-68EE-7F48-9668-6519F8302A57}" sibTransId="{1BD9FB94-0A93-104A-A5BD-54C9494FBCFC}"/>
    <dgm:cxn modelId="{BD15A0DB-7075-8945-B52F-E817289FF028}" type="presParOf" srcId="{609EFE30-9421-4B52-8400-4F9F3DF93CFC}" destId="{10F8389B-2C35-4B6F-86CD-D883BF96CDEE}" srcOrd="0" destOrd="0" presId="urn:microsoft.com/office/officeart/2018/2/layout/IconVerticalSolidList"/>
    <dgm:cxn modelId="{628D9D3C-9BA6-8647-B08D-56272150C700}" type="presParOf" srcId="{10F8389B-2C35-4B6F-86CD-D883BF96CDEE}" destId="{8D7D9443-0AD8-4C3C-86B2-006E29BC36D5}" srcOrd="0" destOrd="0" presId="urn:microsoft.com/office/officeart/2018/2/layout/IconVerticalSolidList"/>
    <dgm:cxn modelId="{3D205669-B2D6-844A-85DC-FAD6686940B9}" type="presParOf" srcId="{10F8389B-2C35-4B6F-86CD-D883BF96CDEE}" destId="{361A7C46-696B-41A0-912A-B4B555DD2238}" srcOrd="1" destOrd="0" presId="urn:microsoft.com/office/officeart/2018/2/layout/IconVerticalSolidList"/>
    <dgm:cxn modelId="{99FF9079-F99E-F940-A521-6349E7C236E0}" type="presParOf" srcId="{10F8389B-2C35-4B6F-86CD-D883BF96CDEE}" destId="{C581BD4E-5EF2-4CEF-8E30-E15F9E42088B}" srcOrd="2" destOrd="0" presId="urn:microsoft.com/office/officeart/2018/2/layout/IconVerticalSolidList"/>
    <dgm:cxn modelId="{8BBACC65-306A-A74E-BEE6-C427469DEAA9}" type="presParOf" srcId="{10F8389B-2C35-4B6F-86CD-D883BF96CDEE}" destId="{26BF3297-1865-4FB4-A0CC-5B2EFF4F8315}" srcOrd="3" destOrd="0" presId="urn:microsoft.com/office/officeart/2018/2/layout/IconVerticalSolidList"/>
    <dgm:cxn modelId="{28162D6E-0C2B-7743-906D-AB24EA663C5E}" type="presParOf" srcId="{609EFE30-9421-4B52-8400-4F9F3DF93CFC}" destId="{22BD3183-597C-4D7C-8F64-8F25B005AA2E}" srcOrd="1" destOrd="0" presId="urn:microsoft.com/office/officeart/2018/2/layout/IconVerticalSolidList"/>
    <dgm:cxn modelId="{7BE8CDE6-B285-754B-B59D-CD44C575FECB}" type="presParOf" srcId="{609EFE30-9421-4B52-8400-4F9F3DF93CFC}" destId="{58EAB41C-0D4C-4028-A89C-C72A2DE96F4A}" srcOrd="2" destOrd="0" presId="urn:microsoft.com/office/officeart/2018/2/layout/IconVerticalSolidList"/>
    <dgm:cxn modelId="{4322DBC7-683B-8044-B31B-1C950F0830D0}" type="presParOf" srcId="{58EAB41C-0D4C-4028-A89C-C72A2DE96F4A}" destId="{5F82FD87-5A52-4EC7-BE47-F3379B51824C}" srcOrd="0" destOrd="0" presId="urn:microsoft.com/office/officeart/2018/2/layout/IconVerticalSolidList"/>
    <dgm:cxn modelId="{CBEDBD82-359A-3B48-A6AD-C64FA1110ED5}" type="presParOf" srcId="{58EAB41C-0D4C-4028-A89C-C72A2DE96F4A}" destId="{BE2B8DD7-D0B8-44E2-8D7A-F6DDE4ADF201}" srcOrd="1" destOrd="0" presId="urn:microsoft.com/office/officeart/2018/2/layout/IconVerticalSolidList"/>
    <dgm:cxn modelId="{365734DC-DBB0-514C-B338-D73043CBD14F}" type="presParOf" srcId="{58EAB41C-0D4C-4028-A89C-C72A2DE96F4A}" destId="{19DEBD12-717E-4C4E-93A7-0FD65E495D69}" srcOrd="2" destOrd="0" presId="urn:microsoft.com/office/officeart/2018/2/layout/IconVerticalSolidList"/>
    <dgm:cxn modelId="{BA4DE165-5F01-1344-B1D0-13F452CACB33}" type="presParOf" srcId="{58EAB41C-0D4C-4028-A89C-C72A2DE96F4A}" destId="{0BE0F344-D9C7-4776-B1A4-0A000EFAC817}" srcOrd="3" destOrd="0" presId="urn:microsoft.com/office/officeart/2018/2/layout/IconVerticalSolidList"/>
    <dgm:cxn modelId="{619E2FD7-2654-7446-9AFE-8DE672821342}" type="presParOf" srcId="{609EFE30-9421-4B52-8400-4F9F3DF93CFC}" destId="{7B025ACD-20F1-4243-86CA-AC7BE1A4E1D9}" srcOrd="3" destOrd="0" presId="urn:microsoft.com/office/officeart/2018/2/layout/IconVerticalSolidList"/>
    <dgm:cxn modelId="{E8DD4517-5F27-C948-9E3B-F7A91DF42CCB}" type="presParOf" srcId="{609EFE30-9421-4B52-8400-4F9F3DF93CFC}" destId="{24607E4E-C051-44E2-8B31-BB137DE730FF}" srcOrd="4" destOrd="0" presId="urn:microsoft.com/office/officeart/2018/2/layout/IconVerticalSolidList"/>
    <dgm:cxn modelId="{6B23D10D-8997-AB4D-918D-75DF5197BCBB}" type="presParOf" srcId="{24607E4E-C051-44E2-8B31-BB137DE730FF}" destId="{D602F422-D330-4610-9580-02C35FAC11D7}" srcOrd="0" destOrd="0" presId="urn:microsoft.com/office/officeart/2018/2/layout/IconVerticalSolidList"/>
    <dgm:cxn modelId="{22ADE099-7302-784B-BA42-A2D4B4C3E33B}" type="presParOf" srcId="{24607E4E-C051-44E2-8B31-BB137DE730FF}" destId="{B80665EE-6C1C-4C3E-8B2E-A690B45CC266}" srcOrd="1" destOrd="0" presId="urn:microsoft.com/office/officeart/2018/2/layout/IconVerticalSolidList"/>
    <dgm:cxn modelId="{1B7F0C25-EFB4-CA41-A0E4-AEC0465C41CC}" type="presParOf" srcId="{24607E4E-C051-44E2-8B31-BB137DE730FF}" destId="{D0C032DF-ECD6-4753-B7FD-3E64893A7EEB}" srcOrd="2" destOrd="0" presId="urn:microsoft.com/office/officeart/2018/2/layout/IconVerticalSolidList"/>
    <dgm:cxn modelId="{C53B9EAF-A398-F349-836D-D1B5C4E5EFE7}" type="presParOf" srcId="{24607E4E-C051-44E2-8B31-BB137DE730FF}" destId="{C8D6CC76-20B8-475D-A803-D9C276AFE88C}" srcOrd="3" destOrd="0" presId="urn:microsoft.com/office/officeart/2018/2/layout/IconVerticalSolidList"/>
    <dgm:cxn modelId="{FAD55BD1-1AA3-5143-A11D-D896085D9F99}" type="presParOf" srcId="{609EFE30-9421-4B52-8400-4F9F3DF93CFC}" destId="{E747FB21-0765-4727-84BC-56788EE15652}" srcOrd="5" destOrd="0" presId="urn:microsoft.com/office/officeart/2018/2/layout/IconVerticalSolidList"/>
    <dgm:cxn modelId="{41ED75CB-5E26-0D48-8244-95439A7106C5}" type="presParOf" srcId="{609EFE30-9421-4B52-8400-4F9F3DF93CFC}" destId="{B0FC5BC9-631D-40A7-9F96-8E94176E208F}" srcOrd="6" destOrd="0" presId="urn:microsoft.com/office/officeart/2018/2/layout/IconVerticalSolidList"/>
    <dgm:cxn modelId="{F76849EC-EA3D-6947-BD72-DB0947E311E5}" type="presParOf" srcId="{B0FC5BC9-631D-40A7-9F96-8E94176E208F}" destId="{00424227-3E13-427A-9FCF-228099435A1F}" srcOrd="0" destOrd="0" presId="urn:microsoft.com/office/officeart/2018/2/layout/IconVerticalSolidList"/>
    <dgm:cxn modelId="{17572134-4509-BA4F-B455-0525E21FE60C}" type="presParOf" srcId="{B0FC5BC9-631D-40A7-9F96-8E94176E208F}" destId="{8C3D5BDF-77CC-4C89-A8BF-92135B2E4469}" srcOrd="1" destOrd="0" presId="urn:microsoft.com/office/officeart/2018/2/layout/IconVerticalSolidList"/>
    <dgm:cxn modelId="{9583EA6B-E448-EC42-BE41-C1A3BC68FB0F}" type="presParOf" srcId="{B0FC5BC9-631D-40A7-9F96-8E94176E208F}" destId="{14A41A77-9860-448D-9EA3-9B9CB50C9462}" srcOrd="2" destOrd="0" presId="urn:microsoft.com/office/officeart/2018/2/layout/IconVerticalSolidList"/>
    <dgm:cxn modelId="{FD523A83-5F8A-8C48-8F91-20C8CDDC8CC4}" type="presParOf" srcId="{B0FC5BC9-631D-40A7-9F96-8E94176E208F}" destId="{0F795794-9186-4218-B883-13FF53AB3EC0}" srcOrd="3" destOrd="0" presId="urn:microsoft.com/office/officeart/2018/2/layout/IconVerticalSolidList"/>
    <dgm:cxn modelId="{8DF1A2DF-EBEB-BA4F-8B0A-67A25476FEF5}" type="presParOf" srcId="{609EFE30-9421-4B52-8400-4F9F3DF93CFC}" destId="{E2F25602-23BD-4084-92D9-1203BA8D020F}" srcOrd="7" destOrd="0" presId="urn:microsoft.com/office/officeart/2018/2/layout/IconVerticalSolidList"/>
    <dgm:cxn modelId="{3487E474-8DB1-B743-B530-C1CC90149D8B}" type="presParOf" srcId="{609EFE30-9421-4B52-8400-4F9F3DF93CFC}" destId="{AF84BCAF-981D-414F-BF67-C7CDF96C76A1}" srcOrd="8" destOrd="0" presId="urn:microsoft.com/office/officeart/2018/2/layout/IconVerticalSolidList"/>
    <dgm:cxn modelId="{7136B614-2D8C-B54D-9243-5772AC755231}" type="presParOf" srcId="{AF84BCAF-981D-414F-BF67-C7CDF96C76A1}" destId="{12D9A5B8-D31D-4F62-98C0-4153DD973BAA}" srcOrd="0" destOrd="0" presId="urn:microsoft.com/office/officeart/2018/2/layout/IconVerticalSolidList"/>
    <dgm:cxn modelId="{F20C6BE2-47FA-6346-8502-E00B53C70832}" type="presParOf" srcId="{AF84BCAF-981D-414F-BF67-C7CDF96C76A1}" destId="{C30ACA26-8FBB-4F55-A74F-0FCAE2F3D2F5}" srcOrd="1" destOrd="0" presId="urn:microsoft.com/office/officeart/2018/2/layout/IconVerticalSolidList"/>
    <dgm:cxn modelId="{7195F17B-05FF-BC4D-A526-7AB4CCD6BBA6}" type="presParOf" srcId="{AF84BCAF-981D-414F-BF67-C7CDF96C76A1}" destId="{86E848BE-DA1A-400F-925C-2D1DB8E89B3A}" srcOrd="2" destOrd="0" presId="urn:microsoft.com/office/officeart/2018/2/layout/IconVerticalSolidList"/>
    <dgm:cxn modelId="{1DE9530C-BBBB-C24A-9A67-9FAC1954BA5D}" type="presParOf" srcId="{AF84BCAF-981D-414F-BF67-C7CDF96C76A1}" destId="{46F5CDD9-95A3-47ED-8E53-427F4B593B9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863BF-CFC1-7B47-87A5-39177013FA1F}">
      <dsp:nvSpPr>
        <dsp:cNvPr id="0" name=""/>
        <dsp:cNvSpPr/>
      </dsp:nvSpPr>
      <dsp:spPr>
        <a:xfrm>
          <a:off x="0" y="463662"/>
          <a:ext cx="5607050" cy="18837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GB" sz="2300" kern="1200"/>
            <a:t>Inform policy and the general public of the differences in transport usage to travel to work across England and Wales</a:t>
          </a:r>
          <a:endParaRPr lang="en-US" sz="2300" kern="1200"/>
        </a:p>
      </dsp:txBody>
      <dsp:txXfrm>
        <a:off x="0" y="463662"/>
        <a:ext cx="5607050" cy="1883700"/>
      </dsp:txXfrm>
    </dsp:sp>
    <dsp:sp modelId="{BFEA1BDE-E5EF-824E-81DC-DEB0AF9E6425}">
      <dsp:nvSpPr>
        <dsp:cNvPr id="0" name=""/>
        <dsp:cNvSpPr/>
      </dsp:nvSpPr>
      <dsp:spPr>
        <a:xfrm>
          <a:off x="280352" y="124182"/>
          <a:ext cx="3924935" cy="67896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GB" sz="2300" kern="1200"/>
            <a:t>Purpose</a:t>
          </a:r>
          <a:endParaRPr lang="en-US" sz="2300" kern="1200"/>
        </a:p>
      </dsp:txBody>
      <dsp:txXfrm>
        <a:off x="313496" y="157326"/>
        <a:ext cx="3858647" cy="612672"/>
      </dsp:txXfrm>
    </dsp:sp>
    <dsp:sp modelId="{8248139D-0976-B349-95C9-D61ECFBAB6A2}">
      <dsp:nvSpPr>
        <dsp:cNvPr id="0" name=""/>
        <dsp:cNvSpPr/>
      </dsp:nvSpPr>
      <dsp:spPr>
        <a:xfrm>
          <a:off x="0" y="2811042"/>
          <a:ext cx="5607050" cy="199237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479044" rIns="435169"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Identify different transport profiles</a:t>
          </a:r>
        </a:p>
        <a:p>
          <a:pPr marL="228600" lvl="1" indent="-228600" algn="l" defTabSz="1022350">
            <a:lnSpc>
              <a:spcPct val="90000"/>
            </a:lnSpc>
            <a:spcBef>
              <a:spcPct val="0"/>
            </a:spcBef>
            <a:spcAft>
              <a:spcPct val="15000"/>
            </a:spcAft>
            <a:buChar char="•"/>
          </a:pPr>
          <a:r>
            <a:rPr lang="en-US" sz="2300" kern="1200" dirty="0"/>
            <a:t>Map the transport profiles and flows</a:t>
          </a:r>
        </a:p>
        <a:p>
          <a:pPr marL="228600" lvl="1" indent="-228600" algn="l" defTabSz="1022350">
            <a:lnSpc>
              <a:spcPct val="90000"/>
            </a:lnSpc>
            <a:spcBef>
              <a:spcPct val="0"/>
            </a:spcBef>
            <a:spcAft>
              <a:spcPct val="15000"/>
            </a:spcAft>
            <a:buChar char="•"/>
          </a:pPr>
          <a:r>
            <a:rPr lang="en-US" sz="2300" kern="1200"/>
            <a:t>Look at how demographic factors are related to these transport profiles</a:t>
          </a:r>
        </a:p>
      </dsp:txBody>
      <dsp:txXfrm>
        <a:off x="0" y="2811042"/>
        <a:ext cx="5607050" cy="1992375"/>
      </dsp:txXfrm>
    </dsp:sp>
    <dsp:sp modelId="{27973ACC-F4E6-5F4D-BAA2-923E25EDEFD9}">
      <dsp:nvSpPr>
        <dsp:cNvPr id="0" name=""/>
        <dsp:cNvSpPr/>
      </dsp:nvSpPr>
      <dsp:spPr>
        <a:xfrm>
          <a:off x="280352" y="2471562"/>
          <a:ext cx="3924935" cy="67896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022350">
            <a:lnSpc>
              <a:spcPct val="90000"/>
            </a:lnSpc>
            <a:spcBef>
              <a:spcPct val="0"/>
            </a:spcBef>
            <a:spcAft>
              <a:spcPct val="35000"/>
            </a:spcAft>
            <a:buNone/>
          </a:pPr>
          <a:r>
            <a:rPr lang="en-GB" sz="2300" kern="1200"/>
            <a:t>Aims</a:t>
          </a:r>
          <a:endParaRPr lang="en-US" sz="2300" kern="1200"/>
        </a:p>
      </dsp:txBody>
      <dsp:txXfrm>
        <a:off x="313496" y="2504706"/>
        <a:ext cx="3858647"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3171FB-4C42-4EA5-9A4B-25B06DF067FF}">
      <dsp:nvSpPr>
        <dsp:cNvPr id="0" name=""/>
        <dsp:cNvSpPr/>
      </dsp:nvSpPr>
      <dsp:spPr>
        <a:xfrm>
          <a:off x="0" y="0"/>
          <a:ext cx="8238427" cy="682434"/>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Collection</a:t>
          </a:r>
          <a:r>
            <a:rPr lang="en-GB" sz="2400" kern="1200" dirty="0"/>
            <a:t>: gather data to be used for analysis</a:t>
          </a:r>
          <a:endParaRPr lang="en-US" sz="2400" kern="1200" dirty="0"/>
        </a:p>
      </dsp:txBody>
      <dsp:txXfrm>
        <a:off x="19988" y="19988"/>
        <a:ext cx="7444360" cy="642458"/>
      </dsp:txXfrm>
    </dsp:sp>
    <dsp:sp modelId="{F43150D8-1BF8-4E00-A225-8D9F141738F2}">
      <dsp:nvSpPr>
        <dsp:cNvPr id="0" name=""/>
        <dsp:cNvSpPr/>
      </dsp:nvSpPr>
      <dsp:spPr>
        <a:xfrm>
          <a:off x="689968" y="806513"/>
          <a:ext cx="8238427" cy="682434"/>
        </a:xfrm>
        <a:prstGeom prst="roundRect">
          <a:avLst>
            <a:gd name="adj" fmla="val 10000"/>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Cleaning</a:t>
          </a:r>
          <a:r>
            <a:rPr lang="en-GB" sz="2400" kern="1200" dirty="0"/>
            <a:t>: get data in the correct format and units</a:t>
          </a:r>
        </a:p>
      </dsp:txBody>
      <dsp:txXfrm>
        <a:off x="709956" y="826501"/>
        <a:ext cx="7064900" cy="642458"/>
      </dsp:txXfrm>
    </dsp:sp>
    <dsp:sp modelId="{92295984-5C1C-4247-AB11-7604CA2CF8AB}">
      <dsp:nvSpPr>
        <dsp:cNvPr id="0" name=""/>
        <dsp:cNvSpPr/>
      </dsp:nvSpPr>
      <dsp:spPr>
        <a:xfrm>
          <a:off x="1369638" y="1613027"/>
          <a:ext cx="8238427" cy="682434"/>
        </a:xfrm>
        <a:prstGeom prst="roundRect">
          <a:avLst>
            <a:gd name="adj" fmla="val 10000"/>
          </a:avLst>
        </a:prstGeom>
        <a:solidFill>
          <a:schemeClr val="accent4">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a:t>Transformation</a:t>
          </a:r>
          <a:r>
            <a:rPr lang="en-GB" sz="2400" kern="1200"/>
            <a:t>: reduce skewness of the data</a:t>
          </a:r>
          <a:endParaRPr lang="en-US" sz="2400" kern="1200"/>
        </a:p>
      </dsp:txBody>
      <dsp:txXfrm>
        <a:off x="1389626" y="1633015"/>
        <a:ext cx="7075198" cy="642458"/>
      </dsp:txXfrm>
    </dsp:sp>
    <dsp:sp modelId="{391BA1FA-722F-437F-A392-2248944E6742}">
      <dsp:nvSpPr>
        <dsp:cNvPr id="0" name=""/>
        <dsp:cNvSpPr/>
      </dsp:nvSpPr>
      <dsp:spPr>
        <a:xfrm>
          <a:off x="2059606" y="2419541"/>
          <a:ext cx="8238427" cy="682434"/>
        </a:xfrm>
        <a:prstGeom prst="roundRect">
          <a:avLst>
            <a:gd name="adj" fmla="val 10000"/>
          </a:avLst>
        </a:prstGeom>
        <a:solidFill>
          <a:schemeClr val="accent5">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i="1" kern="1200" dirty="0"/>
            <a:t>Standardisation</a:t>
          </a:r>
          <a:r>
            <a:rPr lang="en-GB" sz="2400" kern="1200" dirty="0"/>
            <a:t>: put variables in the same units and scale</a:t>
          </a:r>
          <a:endParaRPr lang="en-US" sz="2400" kern="1200" dirty="0"/>
        </a:p>
      </dsp:txBody>
      <dsp:txXfrm>
        <a:off x="2079594" y="2439529"/>
        <a:ext cx="7064900" cy="642458"/>
      </dsp:txXfrm>
    </dsp:sp>
    <dsp:sp modelId="{2D4B486F-ABA0-47EB-81BA-C9E954A3173F}">
      <dsp:nvSpPr>
        <dsp:cNvPr id="0" name=""/>
        <dsp:cNvSpPr/>
      </dsp:nvSpPr>
      <dsp:spPr>
        <a:xfrm>
          <a:off x="7794844" y="522682"/>
          <a:ext cx="443582" cy="44358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7894650" y="522682"/>
        <a:ext cx="243970" cy="333795"/>
      </dsp:txXfrm>
    </dsp:sp>
    <dsp:sp modelId="{C916E834-C932-44A1-A499-3D4983735181}">
      <dsp:nvSpPr>
        <dsp:cNvPr id="0" name=""/>
        <dsp:cNvSpPr/>
      </dsp:nvSpPr>
      <dsp:spPr>
        <a:xfrm>
          <a:off x="8484812" y="1329196"/>
          <a:ext cx="443582" cy="44358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8584618" y="1329196"/>
        <a:ext cx="243970" cy="333795"/>
      </dsp:txXfrm>
    </dsp:sp>
    <dsp:sp modelId="{EFD1EC96-A7AD-4323-AE23-2510702C6460}">
      <dsp:nvSpPr>
        <dsp:cNvPr id="0" name=""/>
        <dsp:cNvSpPr/>
      </dsp:nvSpPr>
      <dsp:spPr>
        <a:xfrm>
          <a:off x="9164483" y="2135710"/>
          <a:ext cx="443582" cy="443582"/>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9264289" y="2135710"/>
        <a:ext cx="243970" cy="333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E34548-8630-4724-A382-07E5E67D00F2}">
      <dsp:nvSpPr>
        <dsp:cNvPr id="0" name=""/>
        <dsp:cNvSpPr/>
      </dsp:nvSpPr>
      <dsp:spPr>
        <a:xfrm>
          <a:off x="0" y="2045"/>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8F917-B25F-47B3-8FD8-5F35E5C975AF}">
      <dsp:nvSpPr>
        <dsp:cNvPr id="0" name=""/>
        <dsp:cNvSpPr/>
      </dsp:nvSpPr>
      <dsp:spPr>
        <a:xfrm>
          <a:off x="313549" y="235264"/>
          <a:ext cx="570090" cy="570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C09F2C-F811-4648-B972-027319181A27}">
      <dsp:nvSpPr>
        <dsp:cNvPr id="0" name=""/>
        <dsp:cNvSpPr/>
      </dsp:nvSpPr>
      <dsp:spPr>
        <a:xfrm>
          <a:off x="1197190" y="204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dirty="0"/>
            <a:t>Public transport stops – Department of Transport (2014)</a:t>
          </a:r>
          <a:endParaRPr lang="en-US" sz="2200" kern="1200" dirty="0"/>
        </a:p>
      </dsp:txBody>
      <dsp:txXfrm>
        <a:off x="1197190" y="2045"/>
        <a:ext cx="4409859" cy="1036528"/>
      </dsp:txXfrm>
    </dsp:sp>
    <dsp:sp modelId="{101C0B6A-E698-4FDA-A9BA-2FBE95CC9F26}">
      <dsp:nvSpPr>
        <dsp:cNvPr id="0" name=""/>
        <dsp:cNvSpPr/>
      </dsp:nvSpPr>
      <dsp:spPr>
        <a:xfrm>
          <a:off x="0" y="1297705"/>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6AE22-0113-441A-8F3B-DC5FCC0F762F}">
      <dsp:nvSpPr>
        <dsp:cNvPr id="0" name=""/>
        <dsp:cNvSpPr/>
      </dsp:nvSpPr>
      <dsp:spPr>
        <a:xfrm>
          <a:off x="313549" y="1530924"/>
          <a:ext cx="570090" cy="570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09859-DC38-40F3-AD2A-AAA91738C07B}">
      <dsp:nvSpPr>
        <dsp:cNvPr id="0" name=""/>
        <dsp:cNvSpPr/>
      </dsp:nvSpPr>
      <dsp:spPr>
        <a:xfrm>
          <a:off x="1197190" y="129770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Car ownership – 2011 census</a:t>
          </a:r>
          <a:endParaRPr lang="en-US" sz="2200" kern="1200"/>
        </a:p>
      </dsp:txBody>
      <dsp:txXfrm>
        <a:off x="1197190" y="1297705"/>
        <a:ext cx="4409859" cy="1036528"/>
      </dsp:txXfrm>
    </dsp:sp>
    <dsp:sp modelId="{360CBAB0-4D69-4EB0-B0D6-BB545C642FD3}">
      <dsp:nvSpPr>
        <dsp:cNvPr id="0" name=""/>
        <dsp:cNvSpPr/>
      </dsp:nvSpPr>
      <dsp:spPr>
        <a:xfrm>
          <a:off x="0" y="2593366"/>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DF6E14-7E3E-447A-8F43-769E330593A1}">
      <dsp:nvSpPr>
        <dsp:cNvPr id="0" name=""/>
        <dsp:cNvSpPr/>
      </dsp:nvSpPr>
      <dsp:spPr>
        <a:xfrm>
          <a:off x="313549" y="2826584"/>
          <a:ext cx="570090" cy="5700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A93BDF-D7A8-4D29-B99D-7CF2EA3DECFF}">
      <dsp:nvSpPr>
        <dsp:cNvPr id="0" name=""/>
        <dsp:cNvSpPr/>
      </dsp:nvSpPr>
      <dsp:spPr>
        <a:xfrm>
          <a:off x="1197190" y="259336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Commuter Flow Data – 2011 census</a:t>
          </a:r>
          <a:endParaRPr lang="en-US" sz="2200" kern="1200"/>
        </a:p>
      </dsp:txBody>
      <dsp:txXfrm>
        <a:off x="1197190" y="2593366"/>
        <a:ext cx="4409859" cy="1036528"/>
      </dsp:txXfrm>
    </dsp:sp>
    <dsp:sp modelId="{31F2D5FB-7FA5-45D9-8D7E-0867AF20F2D1}">
      <dsp:nvSpPr>
        <dsp:cNvPr id="0" name=""/>
        <dsp:cNvSpPr/>
      </dsp:nvSpPr>
      <dsp:spPr>
        <a:xfrm>
          <a:off x="0" y="3889026"/>
          <a:ext cx="5607050" cy="10365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6B3C74-600B-49DC-AB95-7508476A5AB8}">
      <dsp:nvSpPr>
        <dsp:cNvPr id="0" name=""/>
        <dsp:cNvSpPr/>
      </dsp:nvSpPr>
      <dsp:spPr>
        <a:xfrm>
          <a:off x="313549" y="4122245"/>
          <a:ext cx="570090" cy="5700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CC9E2E-472E-4EF8-A2A8-33EB8E70B8C7}">
      <dsp:nvSpPr>
        <dsp:cNvPr id="0" name=""/>
        <dsp:cNvSpPr/>
      </dsp:nvSpPr>
      <dsp:spPr>
        <a:xfrm>
          <a:off x="1197190" y="388902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GB" sz="2200" kern="1200"/>
            <a:t>Travel Time Data – Quant Project CASA</a:t>
          </a:r>
          <a:endParaRPr lang="en-US" sz="2200" kern="1200"/>
        </a:p>
      </dsp:txBody>
      <dsp:txXfrm>
        <a:off x="1197190" y="3889026"/>
        <a:ext cx="4409859" cy="10365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D8D63-157F-43B2-8D0B-49E72FFBAFA6}">
      <dsp:nvSpPr>
        <dsp:cNvPr id="0" name=""/>
        <dsp:cNvSpPr/>
      </dsp:nvSpPr>
      <dsp:spPr>
        <a:xfrm>
          <a:off x="0" y="644"/>
          <a:ext cx="6151562" cy="15073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F031E-EDDC-4123-BA15-550EB4B81CFF}">
      <dsp:nvSpPr>
        <dsp:cNvPr id="0" name=""/>
        <dsp:cNvSpPr/>
      </dsp:nvSpPr>
      <dsp:spPr>
        <a:xfrm>
          <a:off x="455959" y="339787"/>
          <a:ext cx="829016" cy="8290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D4B90B-9B83-4D7A-B03B-FCD9F97AACDF}">
      <dsp:nvSpPr>
        <dsp:cNvPr id="0" name=""/>
        <dsp:cNvSpPr/>
      </dsp:nvSpPr>
      <dsp:spPr>
        <a:xfrm>
          <a:off x="1740935" y="644"/>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Group flows by origin MSOA and turn into percentages</a:t>
          </a:r>
          <a:endParaRPr lang="en-US" sz="2500" kern="1200"/>
        </a:p>
      </dsp:txBody>
      <dsp:txXfrm>
        <a:off x="1740935" y="644"/>
        <a:ext cx="4410627" cy="1507303"/>
      </dsp:txXfrm>
    </dsp:sp>
    <dsp:sp modelId="{90D542E8-0F41-446C-9EF4-5007A010A832}">
      <dsp:nvSpPr>
        <dsp:cNvPr id="0" name=""/>
        <dsp:cNvSpPr/>
      </dsp:nvSpPr>
      <dsp:spPr>
        <a:xfrm>
          <a:off x="0" y="1884773"/>
          <a:ext cx="6151562" cy="15073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CC035D-78D5-46F8-AF1E-7634F26E11D3}">
      <dsp:nvSpPr>
        <dsp:cNvPr id="0" name=""/>
        <dsp:cNvSpPr/>
      </dsp:nvSpPr>
      <dsp:spPr>
        <a:xfrm>
          <a:off x="455959" y="2223916"/>
          <a:ext cx="829016" cy="8290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5DE906-568E-4FA5-B776-BC6A0D5FF698}">
      <dsp:nvSpPr>
        <dsp:cNvPr id="0" name=""/>
        <dsp:cNvSpPr/>
      </dsp:nvSpPr>
      <dsp:spPr>
        <a:xfrm>
          <a:off x="1740935" y="1884773"/>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Perform a point in polygon analysis for transportation access nodes</a:t>
          </a:r>
          <a:endParaRPr lang="en-US" sz="2500" kern="1200"/>
        </a:p>
      </dsp:txBody>
      <dsp:txXfrm>
        <a:off x="1740935" y="1884773"/>
        <a:ext cx="4410627" cy="1507303"/>
      </dsp:txXfrm>
    </dsp:sp>
    <dsp:sp modelId="{314F77EC-FD8C-40A8-89C9-4A401E861877}">
      <dsp:nvSpPr>
        <dsp:cNvPr id="0" name=""/>
        <dsp:cNvSpPr/>
      </dsp:nvSpPr>
      <dsp:spPr>
        <a:xfrm>
          <a:off x="0" y="3768902"/>
          <a:ext cx="6151562" cy="15073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3413CC-F730-482E-BB07-74818E94067A}">
      <dsp:nvSpPr>
        <dsp:cNvPr id="0" name=""/>
        <dsp:cNvSpPr/>
      </dsp:nvSpPr>
      <dsp:spPr>
        <a:xfrm>
          <a:off x="455959" y="4108045"/>
          <a:ext cx="829016" cy="8290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8DADEA-9AD1-436C-BC74-BA54C4AA6238}">
      <dsp:nvSpPr>
        <dsp:cNvPr id="0" name=""/>
        <dsp:cNvSpPr/>
      </dsp:nvSpPr>
      <dsp:spPr>
        <a:xfrm>
          <a:off x="1740935" y="3768902"/>
          <a:ext cx="4410627" cy="1507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523" tIns="159523" rIns="159523" bIns="159523" numCol="1" spcCol="1270" anchor="ctr" anchorCtr="0">
          <a:noAutofit/>
        </a:bodyPr>
        <a:lstStyle/>
        <a:p>
          <a:pPr marL="0" lvl="0" indent="0" algn="l" defTabSz="1111250">
            <a:lnSpc>
              <a:spcPct val="90000"/>
            </a:lnSpc>
            <a:spcBef>
              <a:spcPct val="0"/>
            </a:spcBef>
            <a:spcAft>
              <a:spcPct val="35000"/>
            </a:spcAft>
            <a:buNone/>
          </a:pPr>
          <a:r>
            <a:rPr lang="en-GB" sz="2500" kern="1200"/>
            <a:t>Turn commuting flows into average travel time data and accessibility measures</a:t>
          </a:r>
          <a:endParaRPr lang="en-US" sz="2500" kern="1200"/>
        </a:p>
      </dsp:txBody>
      <dsp:txXfrm>
        <a:off x="1740935" y="3768902"/>
        <a:ext cx="4410627" cy="15073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3863BF-CFC1-7B47-87A5-39177013FA1F}">
      <dsp:nvSpPr>
        <dsp:cNvPr id="0" name=""/>
        <dsp:cNvSpPr/>
      </dsp:nvSpPr>
      <dsp:spPr>
        <a:xfrm>
          <a:off x="0" y="434749"/>
          <a:ext cx="5607050" cy="15309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562356" rIns="435169" bIns="192024" numCol="1" spcCol="1270" anchor="t" anchorCtr="0">
          <a:noAutofit/>
        </a:bodyPr>
        <a:lstStyle/>
        <a:p>
          <a:pPr marL="228600" lvl="1" indent="-228600" algn="l" defTabSz="1200150">
            <a:lnSpc>
              <a:spcPct val="90000"/>
            </a:lnSpc>
            <a:spcBef>
              <a:spcPct val="0"/>
            </a:spcBef>
            <a:spcAft>
              <a:spcPct val="15000"/>
            </a:spcAft>
            <a:buChar char="•"/>
          </a:pPr>
          <a:r>
            <a:rPr lang="en-GB" sz="2700" kern="1200" dirty="0"/>
            <a:t>Log transformation</a:t>
          </a:r>
          <a:endParaRPr lang="en-US" sz="2700" kern="1200" dirty="0"/>
        </a:p>
        <a:p>
          <a:pPr marL="228600" lvl="1" indent="-228600" algn="l" defTabSz="1200150">
            <a:lnSpc>
              <a:spcPct val="90000"/>
            </a:lnSpc>
            <a:spcBef>
              <a:spcPct val="0"/>
            </a:spcBef>
            <a:spcAft>
              <a:spcPct val="15000"/>
            </a:spcAft>
            <a:buChar char="•"/>
          </a:pPr>
          <a:r>
            <a:rPr lang="en-GB" sz="2700" kern="1200" dirty="0"/>
            <a:t>Yeo-Johnson transformation</a:t>
          </a:r>
          <a:endParaRPr lang="en-US" sz="2700" kern="1200" dirty="0"/>
        </a:p>
      </dsp:txBody>
      <dsp:txXfrm>
        <a:off x="0" y="434749"/>
        <a:ext cx="5607050" cy="1530900"/>
      </dsp:txXfrm>
    </dsp:sp>
    <dsp:sp modelId="{BFEA1BDE-E5EF-824E-81DC-DEB0AF9E6425}">
      <dsp:nvSpPr>
        <dsp:cNvPr id="0" name=""/>
        <dsp:cNvSpPr/>
      </dsp:nvSpPr>
      <dsp:spPr>
        <a:xfrm>
          <a:off x="280352" y="36229"/>
          <a:ext cx="3924935" cy="79704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dirty="0"/>
            <a:t>Transformation</a:t>
          </a:r>
        </a:p>
      </dsp:txBody>
      <dsp:txXfrm>
        <a:off x="319260" y="75137"/>
        <a:ext cx="3847119" cy="719224"/>
      </dsp:txXfrm>
    </dsp:sp>
    <dsp:sp modelId="{8248139D-0976-B349-95C9-D61ECFBAB6A2}">
      <dsp:nvSpPr>
        <dsp:cNvPr id="0" name=""/>
        <dsp:cNvSpPr/>
      </dsp:nvSpPr>
      <dsp:spPr>
        <a:xfrm>
          <a:off x="0" y="2509969"/>
          <a:ext cx="5607050" cy="23814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35169" tIns="562356" rIns="435169"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Z-score</a:t>
          </a:r>
        </a:p>
        <a:p>
          <a:pPr marL="228600" lvl="1" indent="-228600" algn="l" defTabSz="1200150">
            <a:lnSpc>
              <a:spcPct val="90000"/>
            </a:lnSpc>
            <a:spcBef>
              <a:spcPct val="0"/>
            </a:spcBef>
            <a:spcAft>
              <a:spcPct val="15000"/>
            </a:spcAft>
            <a:buChar char="•"/>
          </a:pPr>
          <a:r>
            <a:rPr lang="en-US" sz="2700" kern="1200" dirty="0"/>
            <a:t>Range</a:t>
          </a:r>
        </a:p>
        <a:p>
          <a:pPr marL="228600" lvl="1" indent="-228600" algn="l" defTabSz="1200150">
            <a:lnSpc>
              <a:spcPct val="90000"/>
            </a:lnSpc>
            <a:spcBef>
              <a:spcPct val="0"/>
            </a:spcBef>
            <a:spcAft>
              <a:spcPct val="15000"/>
            </a:spcAft>
            <a:buChar char="•"/>
          </a:pPr>
          <a:r>
            <a:rPr lang="en-US" sz="2700" kern="1200" dirty="0"/>
            <a:t>Inter-Decile Range</a:t>
          </a:r>
        </a:p>
        <a:p>
          <a:pPr marL="228600" lvl="1" indent="-228600" algn="l" defTabSz="1200150">
            <a:lnSpc>
              <a:spcPct val="90000"/>
            </a:lnSpc>
            <a:spcBef>
              <a:spcPct val="0"/>
            </a:spcBef>
            <a:spcAft>
              <a:spcPct val="15000"/>
            </a:spcAft>
            <a:buChar char="•"/>
          </a:pPr>
          <a:endParaRPr lang="en-US" sz="2700" kern="1200" dirty="0"/>
        </a:p>
      </dsp:txBody>
      <dsp:txXfrm>
        <a:off x="0" y="2509969"/>
        <a:ext cx="5607050" cy="2381400"/>
      </dsp:txXfrm>
    </dsp:sp>
    <dsp:sp modelId="{27973ACC-F4E6-5F4D-BAA2-923E25EDEFD9}">
      <dsp:nvSpPr>
        <dsp:cNvPr id="0" name=""/>
        <dsp:cNvSpPr/>
      </dsp:nvSpPr>
      <dsp:spPr>
        <a:xfrm>
          <a:off x="280352" y="2111449"/>
          <a:ext cx="3924935" cy="797040"/>
        </a:xfrm>
        <a:prstGeom prst="roundRect">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353" tIns="0" rIns="148353" bIns="0" numCol="1" spcCol="1270" anchor="ctr" anchorCtr="0">
          <a:noAutofit/>
        </a:bodyPr>
        <a:lstStyle/>
        <a:p>
          <a:pPr marL="0" lvl="0" indent="0" algn="l" defTabSz="1200150">
            <a:lnSpc>
              <a:spcPct val="90000"/>
            </a:lnSpc>
            <a:spcBef>
              <a:spcPct val="0"/>
            </a:spcBef>
            <a:spcAft>
              <a:spcPct val="35000"/>
            </a:spcAft>
            <a:buNone/>
          </a:pPr>
          <a:r>
            <a:rPr lang="en-US" sz="2700" kern="1200" dirty="0"/>
            <a:t>Standardisation</a:t>
          </a:r>
        </a:p>
      </dsp:txBody>
      <dsp:txXfrm>
        <a:off x="319260" y="2150357"/>
        <a:ext cx="3847119" cy="719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A97F2-C2E0-D84D-874A-3EC9F949D6D0}">
      <dsp:nvSpPr>
        <dsp:cNvPr id="0" name=""/>
        <dsp:cNvSpPr/>
      </dsp:nvSpPr>
      <dsp:spPr>
        <a:xfrm>
          <a:off x="0" y="0"/>
          <a:ext cx="8753328" cy="930592"/>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dirty="0"/>
            <a:t>log transformation</a:t>
          </a:r>
        </a:p>
      </dsp:txBody>
      <dsp:txXfrm>
        <a:off x="27256" y="27256"/>
        <a:ext cx="7749146" cy="876080"/>
      </dsp:txXfrm>
    </dsp:sp>
    <dsp:sp modelId="{02BD17D4-AC24-7E49-BB8C-DA08C5E22D00}">
      <dsp:nvSpPr>
        <dsp:cNvPr id="0" name=""/>
        <dsp:cNvSpPr/>
      </dsp:nvSpPr>
      <dsp:spPr>
        <a:xfrm>
          <a:off x="772352" y="1085691"/>
          <a:ext cx="8753328" cy="930592"/>
        </a:xfrm>
        <a:prstGeom prst="roundRect">
          <a:avLst>
            <a:gd name="adj" fmla="val 10000"/>
          </a:avLst>
        </a:prstGeom>
        <a:solidFill>
          <a:schemeClr val="accent3">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a:t>z-score standardization</a:t>
          </a:r>
        </a:p>
      </dsp:txBody>
      <dsp:txXfrm>
        <a:off x="799608" y="1112947"/>
        <a:ext cx="7321579" cy="876080"/>
      </dsp:txXfrm>
    </dsp:sp>
    <dsp:sp modelId="{1DB0DFAB-70AA-6440-B486-2873AE850D66}">
      <dsp:nvSpPr>
        <dsp:cNvPr id="0" name=""/>
        <dsp:cNvSpPr/>
      </dsp:nvSpPr>
      <dsp:spPr>
        <a:xfrm>
          <a:off x="1544705" y="2171383"/>
          <a:ext cx="8753328" cy="930592"/>
        </a:xfrm>
        <a:prstGeom prst="roundRect">
          <a:avLst>
            <a:gd name="adj" fmla="val 10000"/>
          </a:avLst>
        </a:prstGeom>
        <a:solidFill>
          <a:schemeClr val="accent4">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defRPr cap="all"/>
          </a:pPr>
          <a:r>
            <a:rPr lang="en-US" sz="4100" kern="1200" dirty="0"/>
            <a:t>k-means clustering</a:t>
          </a:r>
        </a:p>
      </dsp:txBody>
      <dsp:txXfrm>
        <a:off x="1571961" y="2198639"/>
        <a:ext cx="7321579" cy="876080"/>
      </dsp:txXfrm>
    </dsp:sp>
    <dsp:sp modelId="{15F164CF-1FC9-4D42-83F9-F9DACF582EE3}">
      <dsp:nvSpPr>
        <dsp:cNvPr id="0" name=""/>
        <dsp:cNvSpPr/>
      </dsp:nvSpPr>
      <dsp:spPr>
        <a:xfrm>
          <a:off x="8148443" y="705699"/>
          <a:ext cx="604885" cy="604885"/>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8284542" y="705699"/>
        <a:ext cx="332687" cy="455176"/>
      </dsp:txXfrm>
    </dsp:sp>
    <dsp:sp modelId="{1CBBDF5E-330E-914A-80AC-7CF7A75884B4}">
      <dsp:nvSpPr>
        <dsp:cNvPr id="0" name=""/>
        <dsp:cNvSpPr/>
      </dsp:nvSpPr>
      <dsp:spPr>
        <a:xfrm>
          <a:off x="8920796" y="1785187"/>
          <a:ext cx="604885" cy="604885"/>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9056895" y="1785187"/>
        <a:ext cx="332687" cy="45517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18527-108B-4213-AC0C-F35D5F0E94CA}">
      <dsp:nvSpPr>
        <dsp:cNvPr id="0" name=""/>
        <dsp:cNvSpPr/>
      </dsp:nvSpPr>
      <dsp:spPr>
        <a:xfrm>
          <a:off x="0" y="4122"/>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09FF4-C0D9-4CA4-863F-80493BAF43ED}">
      <dsp:nvSpPr>
        <dsp:cNvPr id="0" name=""/>
        <dsp:cNvSpPr/>
      </dsp:nvSpPr>
      <dsp:spPr>
        <a:xfrm>
          <a:off x="265625" y="201695"/>
          <a:ext cx="482955" cy="482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1F5567-443E-4F7C-B5A3-94D443D6955F}">
      <dsp:nvSpPr>
        <dsp:cNvPr id="0" name=""/>
        <dsp:cNvSpPr/>
      </dsp:nvSpPr>
      <dsp:spPr>
        <a:xfrm>
          <a:off x="1014206" y="4122"/>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1:  </a:t>
          </a:r>
          <a:r>
            <a:rPr lang="en-GB" sz="1900" b="1" kern="1200" dirty="0">
              <a:solidFill>
                <a:schemeClr val="tx1"/>
              </a:solidFill>
            </a:rPr>
            <a:t>Good </a:t>
          </a:r>
          <a:r>
            <a:rPr lang="en-US" sz="1900" b="1" kern="1200" dirty="0">
              <a:solidFill>
                <a:schemeClr val="tx1"/>
              </a:solidFill>
            </a:rPr>
            <a:t>t</a:t>
          </a:r>
          <a:r>
            <a:rPr lang="en-GB" sz="1900" b="1" kern="1200" dirty="0">
              <a:solidFill>
                <a:schemeClr val="tx1"/>
              </a:solidFill>
            </a:rPr>
            <a:t>rain accessibility but </a:t>
          </a:r>
          <a:r>
            <a:rPr lang="en-US" sz="1900" b="1" kern="1200" dirty="0">
              <a:solidFill>
                <a:schemeClr val="tx1"/>
              </a:solidFill>
            </a:rPr>
            <a:t>c</a:t>
          </a:r>
          <a:r>
            <a:rPr lang="en-GB" sz="1900" b="1" kern="1200" dirty="0" err="1">
              <a:solidFill>
                <a:schemeClr val="tx1"/>
              </a:solidFill>
            </a:rPr>
            <a:t>ar</a:t>
          </a:r>
          <a:r>
            <a:rPr lang="en-GB" sz="1900" b="1" kern="1200" dirty="0">
              <a:solidFill>
                <a:schemeClr val="tx1"/>
              </a:solidFill>
            </a:rPr>
            <a:t> </a:t>
          </a:r>
          <a:r>
            <a:rPr lang="en-US" sz="1900" b="1" kern="1200" dirty="0">
              <a:solidFill>
                <a:schemeClr val="tx1"/>
              </a:solidFill>
            </a:rPr>
            <a:t>d</a:t>
          </a:r>
          <a:r>
            <a:rPr lang="en-GB" sz="1900" b="1" kern="1200" dirty="0" err="1">
              <a:solidFill>
                <a:schemeClr val="tx1"/>
              </a:solidFill>
            </a:rPr>
            <a:t>ependant</a:t>
          </a:r>
          <a:endParaRPr lang="en-US" sz="1900" kern="1200" dirty="0">
            <a:solidFill>
              <a:schemeClr val="tx1"/>
            </a:solidFill>
          </a:endParaRPr>
        </a:p>
      </dsp:txBody>
      <dsp:txXfrm>
        <a:off x="1014206" y="4122"/>
        <a:ext cx="5137356" cy="878100"/>
      </dsp:txXfrm>
    </dsp:sp>
    <dsp:sp modelId="{497793CD-2EA3-4451-8D1A-64D7AC6B8C1A}">
      <dsp:nvSpPr>
        <dsp:cNvPr id="0" name=""/>
        <dsp:cNvSpPr/>
      </dsp:nvSpPr>
      <dsp:spPr>
        <a:xfrm>
          <a:off x="0" y="1101748"/>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971533-FC42-4BA7-8B42-EB5252E16B3C}">
      <dsp:nvSpPr>
        <dsp:cNvPr id="0" name=""/>
        <dsp:cNvSpPr/>
      </dsp:nvSpPr>
      <dsp:spPr>
        <a:xfrm>
          <a:off x="265625" y="1299321"/>
          <a:ext cx="482955" cy="482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1C17C4E-1629-48AB-836F-90A4B0F47059}">
      <dsp:nvSpPr>
        <dsp:cNvPr id="0" name=""/>
        <dsp:cNvSpPr/>
      </dsp:nvSpPr>
      <dsp:spPr>
        <a:xfrm>
          <a:off x="1014206" y="1101748"/>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2:  </a:t>
          </a:r>
          <a:r>
            <a:rPr lang="en-GB" sz="1900" b="1" kern="1200" dirty="0">
              <a:solidFill>
                <a:prstClr val="white"/>
              </a:solidFill>
              <a:latin typeface="Gill Sans MT" panose="020B0502020104020203"/>
              <a:ea typeface="+mn-ea"/>
              <a:cs typeface="+mn-cs"/>
            </a:rPr>
            <a:t>Solely </a:t>
          </a:r>
          <a:r>
            <a:rPr lang="en-US" sz="1900" b="1" kern="1200" dirty="0">
              <a:solidFill>
                <a:prstClr val="white"/>
              </a:solidFill>
              <a:latin typeface="Gill Sans MT" panose="020B0502020104020203"/>
              <a:ea typeface="+mn-ea"/>
              <a:cs typeface="+mn-cs"/>
            </a:rPr>
            <a:t>c</a:t>
          </a:r>
          <a:r>
            <a:rPr lang="en-GB" sz="1900" b="1" kern="1200" dirty="0" err="1">
              <a:solidFill>
                <a:prstClr val="white"/>
              </a:solidFill>
              <a:latin typeface="Gill Sans MT" panose="020B0502020104020203"/>
              <a:ea typeface="+mn-ea"/>
              <a:cs typeface="+mn-cs"/>
            </a:rPr>
            <a:t>ar</a:t>
          </a:r>
          <a:r>
            <a:rPr lang="en-GB" sz="1900" b="1" kern="1200" dirty="0">
              <a:solidFill>
                <a:prstClr val="white"/>
              </a:solidFill>
              <a:latin typeface="Gill Sans MT" panose="020B0502020104020203"/>
              <a:ea typeface="+mn-ea"/>
              <a:cs typeface="+mn-cs"/>
            </a:rPr>
            <a:t> </a:t>
          </a:r>
          <a:r>
            <a:rPr lang="en-US" sz="1900" b="1" kern="1200" dirty="0">
              <a:solidFill>
                <a:prstClr val="white"/>
              </a:solidFill>
              <a:latin typeface="Gill Sans MT" panose="020B0502020104020203"/>
              <a:ea typeface="+mn-ea"/>
              <a:cs typeface="+mn-cs"/>
            </a:rPr>
            <a:t>d</a:t>
          </a:r>
          <a:r>
            <a:rPr lang="en-GB" sz="1900" b="1" kern="1200" dirty="0" err="1">
              <a:solidFill>
                <a:prstClr val="white"/>
              </a:solidFill>
              <a:latin typeface="Gill Sans MT" panose="020B0502020104020203"/>
              <a:ea typeface="+mn-ea"/>
              <a:cs typeface="+mn-cs"/>
            </a:rPr>
            <a:t>ependant</a:t>
          </a:r>
          <a:r>
            <a:rPr lang="en-GB"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sp:txBody>
      <dsp:txXfrm>
        <a:off x="1014206" y="1101748"/>
        <a:ext cx="5137356" cy="878100"/>
      </dsp:txXfrm>
    </dsp:sp>
    <dsp:sp modelId="{E6EFD36D-4851-4E00-928A-98814683DE88}">
      <dsp:nvSpPr>
        <dsp:cNvPr id="0" name=""/>
        <dsp:cNvSpPr/>
      </dsp:nvSpPr>
      <dsp:spPr>
        <a:xfrm>
          <a:off x="0" y="2199374"/>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B50860-DAC3-4E26-8C87-81AAAFD28B12}">
      <dsp:nvSpPr>
        <dsp:cNvPr id="0" name=""/>
        <dsp:cNvSpPr/>
      </dsp:nvSpPr>
      <dsp:spPr>
        <a:xfrm>
          <a:off x="265625" y="2396947"/>
          <a:ext cx="482955" cy="482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ED1348-D01A-4A42-83F7-C5B5343552EB}">
      <dsp:nvSpPr>
        <dsp:cNvPr id="0" name=""/>
        <dsp:cNvSpPr/>
      </dsp:nvSpPr>
      <dsp:spPr>
        <a:xfrm>
          <a:off x="1014206" y="2199374"/>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3:  </a:t>
          </a:r>
          <a:r>
            <a:rPr lang="en-GB" sz="1900" b="1" kern="1200" dirty="0">
              <a:solidFill>
                <a:prstClr val="white"/>
              </a:solidFill>
              <a:latin typeface="Gill Sans MT" panose="020B0502020104020203"/>
              <a:ea typeface="+mn-ea"/>
              <a:cs typeface="+mn-cs"/>
            </a:rPr>
            <a:t>Lack of accessibility across all Transport mode</a:t>
          </a:r>
          <a:r>
            <a:rPr lang="en-EG" sz="1900" b="1" kern="1200" dirty="0">
              <a:solidFill>
                <a:prstClr val="white"/>
              </a:solidFill>
              <a:latin typeface="Gill Sans MT" panose="020B0502020104020203"/>
              <a:ea typeface="+mn-ea"/>
              <a:cs typeface="+mn-cs"/>
            </a:rPr>
            <a:t> </a:t>
          </a:r>
          <a:endParaRPr lang="en-US" sz="1900" b="1" kern="1200" dirty="0">
            <a:solidFill>
              <a:prstClr val="white"/>
            </a:solidFill>
            <a:latin typeface="Gill Sans MT" panose="020B0502020104020203"/>
            <a:ea typeface="+mn-ea"/>
            <a:cs typeface="+mn-cs"/>
          </a:endParaRPr>
        </a:p>
      </dsp:txBody>
      <dsp:txXfrm>
        <a:off x="1014206" y="2199374"/>
        <a:ext cx="5137356" cy="878100"/>
      </dsp:txXfrm>
    </dsp:sp>
    <dsp:sp modelId="{4BDBF962-3754-4ADE-9D0A-1BD0F43C2BF0}">
      <dsp:nvSpPr>
        <dsp:cNvPr id="0" name=""/>
        <dsp:cNvSpPr/>
      </dsp:nvSpPr>
      <dsp:spPr>
        <a:xfrm>
          <a:off x="0" y="3297000"/>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3130F-D292-44A3-8D2E-89009F64C404}">
      <dsp:nvSpPr>
        <dsp:cNvPr id="0" name=""/>
        <dsp:cNvSpPr/>
      </dsp:nvSpPr>
      <dsp:spPr>
        <a:xfrm>
          <a:off x="265625" y="3494573"/>
          <a:ext cx="482955" cy="482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F6D151E-F372-4122-BB24-A9011BF868A4}">
      <dsp:nvSpPr>
        <dsp:cNvPr id="0" name=""/>
        <dsp:cNvSpPr/>
      </dsp:nvSpPr>
      <dsp:spPr>
        <a:xfrm>
          <a:off x="1014206" y="3297000"/>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4:  </a:t>
          </a:r>
          <a:r>
            <a:rPr lang="en-GB" sz="1900" b="1" kern="1200" dirty="0">
              <a:solidFill>
                <a:prstClr val="white"/>
              </a:solidFill>
              <a:latin typeface="Gill Sans MT" panose="020B0502020104020203"/>
              <a:ea typeface="+mn-ea"/>
              <a:cs typeface="+mn-cs"/>
            </a:rPr>
            <a:t>High public transport and good accessibility </a:t>
          </a:r>
          <a:endParaRPr lang="en-US" sz="1900" b="1" kern="1200" dirty="0">
            <a:solidFill>
              <a:prstClr val="white"/>
            </a:solidFill>
            <a:latin typeface="Gill Sans MT" panose="020B0502020104020203"/>
            <a:ea typeface="+mn-ea"/>
            <a:cs typeface="+mn-cs"/>
          </a:endParaRPr>
        </a:p>
      </dsp:txBody>
      <dsp:txXfrm>
        <a:off x="1014206" y="3297000"/>
        <a:ext cx="5137356" cy="878100"/>
      </dsp:txXfrm>
    </dsp:sp>
    <dsp:sp modelId="{61C8D7EC-2FB8-4270-981E-786C47BBC218}">
      <dsp:nvSpPr>
        <dsp:cNvPr id="0" name=""/>
        <dsp:cNvSpPr/>
      </dsp:nvSpPr>
      <dsp:spPr>
        <a:xfrm>
          <a:off x="0" y="4394626"/>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98BA9A-84EA-486B-8356-C41DD7A005FE}">
      <dsp:nvSpPr>
        <dsp:cNvPr id="0" name=""/>
        <dsp:cNvSpPr/>
      </dsp:nvSpPr>
      <dsp:spPr>
        <a:xfrm>
          <a:off x="265625" y="4592199"/>
          <a:ext cx="482955" cy="482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16A036-7E54-4B91-9FCF-A8423F0AA2DE}">
      <dsp:nvSpPr>
        <dsp:cNvPr id="0" name=""/>
        <dsp:cNvSpPr/>
      </dsp:nvSpPr>
      <dsp:spPr>
        <a:xfrm>
          <a:off x="1014206" y="4394626"/>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GB" sz="1900" b="1" kern="1200" dirty="0"/>
            <a:t>Profile 5:  </a:t>
          </a:r>
          <a:r>
            <a:rPr lang="en-GB" sz="1900" b="1" kern="1200" dirty="0">
              <a:solidFill>
                <a:prstClr val="white"/>
              </a:solidFill>
              <a:latin typeface="Gill Sans MT" panose="020B0502020104020203"/>
              <a:ea typeface="+mn-ea"/>
              <a:cs typeface="+mn-cs"/>
            </a:rPr>
            <a:t>Car reliant but high public transport </a:t>
          </a:r>
          <a:endParaRPr lang="en-US" sz="1900" b="1" kern="1200" dirty="0">
            <a:solidFill>
              <a:prstClr val="white"/>
            </a:solidFill>
            <a:latin typeface="Gill Sans MT" panose="020B0502020104020203"/>
            <a:ea typeface="+mn-ea"/>
            <a:cs typeface="+mn-cs"/>
          </a:endParaRPr>
        </a:p>
      </dsp:txBody>
      <dsp:txXfrm>
        <a:off x="1014206" y="4394626"/>
        <a:ext cx="5137356" cy="8781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54EBC-05A5-C842-B110-14427925AA00}">
      <dsp:nvSpPr>
        <dsp:cNvPr id="0" name=""/>
        <dsp:cNvSpPr/>
      </dsp:nvSpPr>
      <dsp:spPr>
        <a:xfrm>
          <a:off x="0" y="42304"/>
          <a:ext cx="5607050" cy="42120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Net annual income (£) </a:t>
          </a:r>
          <a:endParaRPr lang="en-US" sz="1800" kern="1200" dirty="0"/>
        </a:p>
      </dsp:txBody>
      <dsp:txXfrm>
        <a:off x="20561" y="62865"/>
        <a:ext cx="5565928" cy="380078"/>
      </dsp:txXfrm>
    </dsp:sp>
    <dsp:sp modelId="{8A1D8919-2234-764F-BD75-D6AC0D6F25B7}">
      <dsp:nvSpPr>
        <dsp:cNvPr id="0" name=""/>
        <dsp:cNvSpPr/>
      </dsp:nvSpPr>
      <dsp:spPr>
        <a:xfrm>
          <a:off x="0" y="515344"/>
          <a:ext cx="5607050" cy="421200"/>
        </a:xfrm>
        <a:prstGeom prst="roundRect">
          <a:avLst/>
        </a:prstGeom>
        <a:gradFill rotWithShape="0">
          <a:gsLst>
            <a:gs pos="0">
              <a:schemeClr val="accent2">
                <a:hueOff val="-180775"/>
                <a:satOff val="-1241"/>
                <a:lumOff val="637"/>
                <a:alphaOff val="0"/>
                <a:tint val="97000"/>
                <a:satMod val="100000"/>
                <a:lumMod val="102000"/>
              </a:schemeClr>
            </a:gs>
            <a:gs pos="50000">
              <a:schemeClr val="accent2">
                <a:hueOff val="-180775"/>
                <a:satOff val="-1241"/>
                <a:lumOff val="637"/>
                <a:alphaOff val="0"/>
                <a:shade val="100000"/>
                <a:satMod val="103000"/>
                <a:lumMod val="100000"/>
              </a:schemeClr>
            </a:gs>
            <a:gs pos="100000">
              <a:schemeClr val="accent2">
                <a:hueOff val="-180775"/>
                <a:satOff val="-1241"/>
                <a:lumOff val="637"/>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Population Density</a:t>
          </a:r>
          <a:endParaRPr lang="en-US" sz="1800" kern="1200" dirty="0"/>
        </a:p>
      </dsp:txBody>
      <dsp:txXfrm>
        <a:off x="20561" y="535905"/>
        <a:ext cx="5565928" cy="380078"/>
      </dsp:txXfrm>
    </dsp:sp>
    <dsp:sp modelId="{C2C56172-10A8-6B40-97AB-794C651525FF}">
      <dsp:nvSpPr>
        <dsp:cNvPr id="0" name=""/>
        <dsp:cNvSpPr/>
      </dsp:nvSpPr>
      <dsp:spPr>
        <a:xfrm>
          <a:off x="0" y="988384"/>
          <a:ext cx="5607050" cy="421200"/>
        </a:xfrm>
        <a:prstGeom prst="roundRect">
          <a:avLst/>
        </a:prstGeom>
        <a:gradFill rotWithShape="0">
          <a:gsLst>
            <a:gs pos="0">
              <a:schemeClr val="accent2">
                <a:hueOff val="-361550"/>
                <a:satOff val="-2481"/>
                <a:lumOff val="1275"/>
                <a:alphaOff val="0"/>
                <a:tint val="97000"/>
                <a:satMod val="100000"/>
                <a:lumMod val="102000"/>
              </a:schemeClr>
            </a:gs>
            <a:gs pos="50000">
              <a:schemeClr val="accent2">
                <a:hueOff val="-361550"/>
                <a:satOff val="-2481"/>
                <a:lumOff val="1275"/>
                <a:alphaOff val="0"/>
                <a:shade val="100000"/>
                <a:satMod val="103000"/>
                <a:lumMod val="100000"/>
              </a:schemeClr>
            </a:gs>
            <a:gs pos="100000">
              <a:schemeClr val="accent2">
                <a:hueOff val="-361550"/>
                <a:satOff val="-2481"/>
                <a:lumOff val="1275"/>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Employment</a:t>
          </a:r>
        </a:p>
      </dsp:txBody>
      <dsp:txXfrm>
        <a:off x="20561" y="1008945"/>
        <a:ext cx="5565928" cy="380078"/>
      </dsp:txXfrm>
    </dsp:sp>
    <dsp:sp modelId="{E3190B73-8D44-7643-9E1C-04FFC4703488}">
      <dsp:nvSpPr>
        <dsp:cNvPr id="0" name=""/>
        <dsp:cNvSpPr/>
      </dsp:nvSpPr>
      <dsp:spPr>
        <a:xfrm>
          <a:off x="0" y="1409584"/>
          <a:ext cx="5607050" cy="689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024"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GB" sz="1400" kern="1200" dirty="0"/>
            <a:t>Unemployment Rate</a:t>
          </a:r>
          <a:endParaRPr lang="en-US" sz="1400" kern="1200" dirty="0"/>
        </a:p>
        <a:p>
          <a:pPr marL="114300" lvl="1" indent="-114300" algn="l" defTabSz="622300">
            <a:lnSpc>
              <a:spcPct val="90000"/>
            </a:lnSpc>
            <a:spcBef>
              <a:spcPct val="0"/>
            </a:spcBef>
            <a:spcAft>
              <a:spcPct val="20000"/>
            </a:spcAft>
            <a:buChar char="•"/>
          </a:pPr>
          <a:r>
            <a:rPr lang="en-US" sz="1400" kern="1200" dirty="0"/>
            <a:t>Female Employment</a:t>
          </a:r>
        </a:p>
        <a:p>
          <a:pPr marL="114300" lvl="1" indent="-114300" algn="l" defTabSz="622300">
            <a:lnSpc>
              <a:spcPct val="90000"/>
            </a:lnSpc>
            <a:spcBef>
              <a:spcPct val="0"/>
            </a:spcBef>
            <a:spcAft>
              <a:spcPct val="20000"/>
            </a:spcAft>
            <a:buChar char="•"/>
          </a:pPr>
          <a:r>
            <a:rPr lang="en-US" sz="1400" kern="1200" dirty="0"/>
            <a:t>Full-time Employment</a:t>
          </a:r>
        </a:p>
      </dsp:txBody>
      <dsp:txXfrm>
        <a:off x="0" y="1409584"/>
        <a:ext cx="5607050" cy="689310"/>
      </dsp:txXfrm>
    </dsp:sp>
    <dsp:sp modelId="{3F42CC43-94A5-224F-AD6E-DC3A08910AAF}">
      <dsp:nvSpPr>
        <dsp:cNvPr id="0" name=""/>
        <dsp:cNvSpPr/>
      </dsp:nvSpPr>
      <dsp:spPr>
        <a:xfrm>
          <a:off x="0" y="2098895"/>
          <a:ext cx="5607050" cy="421200"/>
        </a:xfrm>
        <a:prstGeom prst="roundRect">
          <a:avLst/>
        </a:prstGeom>
        <a:gradFill rotWithShape="0">
          <a:gsLst>
            <a:gs pos="0">
              <a:schemeClr val="accent2">
                <a:hueOff val="-542325"/>
                <a:satOff val="-3722"/>
                <a:lumOff val="1912"/>
                <a:alphaOff val="0"/>
                <a:tint val="97000"/>
                <a:satMod val="100000"/>
                <a:lumMod val="102000"/>
              </a:schemeClr>
            </a:gs>
            <a:gs pos="50000">
              <a:schemeClr val="accent2">
                <a:hueOff val="-542325"/>
                <a:satOff val="-3722"/>
                <a:lumOff val="1912"/>
                <a:alphaOff val="0"/>
                <a:shade val="100000"/>
                <a:satMod val="103000"/>
                <a:lumMod val="100000"/>
              </a:schemeClr>
            </a:gs>
            <a:gs pos="100000">
              <a:schemeClr val="accent2">
                <a:hueOff val="-542325"/>
                <a:satOff val="-3722"/>
                <a:lumOff val="1912"/>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Education Level</a:t>
          </a:r>
          <a:endParaRPr lang="en-US" sz="1800" kern="1200" dirty="0"/>
        </a:p>
      </dsp:txBody>
      <dsp:txXfrm>
        <a:off x="20561" y="2119456"/>
        <a:ext cx="5565928" cy="380078"/>
      </dsp:txXfrm>
    </dsp:sp>
    <dsp:sp modelId="{72B2D60A-CF7F-9E46-A44C-B15243917451}">
      <dsp:nvSpPr>
        <dsp:cNvPr id="0" name=""/>
        <dsp:cNvSpPr/>
      </dsp:nvSpPr>
      <dsp:spPr>
        <a:xfrm>
          <a:off x="0" y="2571934"/>
          <a:ext cx="5607050" cy="421200"/>
        </a:xfrm>
        <a:prstGeom prst="roundRect">
          <a:avLst/>
        </a:prstGeom>
        <a:gradFill rotWithShape="0">
          <a:gsLst>
            <a:gs pos="0">
              <a:schemeClr val="accent2">
                <a:hueOff val="-723100"/>
                <a:satOff val="-4962"/>
                <a:lumOff val="2549"/>
                <a:alphaOff val="0"/>
                <a:tint val="97000"/>
                <a:satMod val="100000"/>
                <a:lumMod val="102000"/>
              </a:schemeClr>
            </a:gs>
            <a:gs pos="50000">
              <a:schemeClr val="accent2">
                <a:hueOff val="-723100"/>
                <a:satOff val="-4962"/>
                <a:lumOff val="2549"/>
                <a:alphaOff val="0"/>
                <a:shade val="100000"/>
                <a:satMod val="103000"/>
                <a:lumMod val="100000"/>
              </a:schemeClr>
            </a:gs>
            <a:gs pos="100000">
              <a:schemeClr val="accent2">
                <a:hueOff val="-723100"/>
                <a:satOff val="-4962"/>
                <a:lumOff val="2549"/>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Household Ownership</a:t>
          </a:r>
          <a:endParaRPr lang="en-US" sz="1800" kern="1200" dirty="0"/>
        </a:p>
      </dsp:txBody>
      <dsp:txXfrm>
        <a:off x="20561" y="2592495"/>
        <a:ext cx="5565928" cy="380078"/>
      </dsp:txXfrm>
    </dsp:sp>
    <dsp:sp modelId="{1C41B893-74B8-3243-AAE4-331E1E2CFA00}">
      <dsp:nvSpPr>
        <dsp:cNvPr id="0" name=""/>
        <dsp:cNvSpPr/>
      </dsp:nvSpPr>
      <dsp:spPr>
        <a:xfrm>
          <a:off x="0" y="3044974"/>
          <a:ext cx="5607050" cy="421200"/>
        </a:xfrm>
        <a:prstGeom prst="roundRect">
          <a:avLst/>
        </a:prstGeom>
        <a:gradFill rotWithShape="0">
          <a:gsLst>
            <a:gs pos="0">
              <a:schemeClr val="accent2">
                <a:hueOff val="-903875"/>
                <a:satOff val="-6203"/>
                <a:lumOff val="3186"/>
                <a:alphaOff val="0"/>
                <a:tint val="97000"/>
                <a:satMod val="100000"/>
                <a:lumMod val="102000"/>
              </a:schemeClr>
            </a:gs>
            <a:gs pos="50000">
              <a:schemeClr val="accent2">
                <a:hueOff val="-903875"/>
                <a:satOff val="-6203"/>
                <a:lumOff val="3186"/>
                <a:alphaOff val="0"/>
                <a:shade val="100000"/>
                <a:satMod val="103000"/>
                <a:lumMod val="100000"/>
              </a:schemeClr>
            </a:gs>
            <a:gs pos="100000">
              <a:schemeClr val="accent2">
                <a:hueOff val="-903875"/>
                <a:satOff val="-6203"/>
                <a:lumOff val="318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Household Size</a:t>
          </a:r>
          <a:endParaRPr lang="en-US" sz="1800" kern="1200" dirty="0"/>
        </a:p>
      </dsp:txBody>
      <dsp:txXfrm>
        <a:off x="20561" y="3065535"/>
        <a:ext cx="5565928" cy="380078"/>
      </dsp:txXfrm>
    </dsp:sp>
    <dsp:sp modelId="{43E43B02-C15E-BA46-B3B6-7ECBC4E0BF90}">
      <dsp:nvSpPr>
        <dsp:cNvPr id="0" name=""/>
        <dsp:cNvSpPr/>
      </dsp:nvSpPr>
      <dsp:spPr>
        <a:xfrm>
          <a:off x="0" y="3518015"/>
          <a:ext cx="5607050" cy="421200"/>
        </a:xfrm>
        <a:prstGeom prst="roundRect">
          <a:avLst/>
        </a:prstGeom>
        <a:gradFill rotWithShape="0">
          <a:gsLst>
            <a:gs pos="0">
              <a:schemeClr val="accent2">
                <a:hueOff val="-1084650"/>
                <a:satOff val="-7443"/>
                <a:lumOff val="3824"/>
                <a:alphaOff val="0"/>
                <a:tint val="97000"/>
                <a:satMod val="100000"/>
                <a:lumMod val="102000"/>
              </a:schemeClr>
            </a:gs>
            <a:gs pos="50000">
              <a:schemeClr val="accent2">
                <a:hueOff val="-1084650"/>
                <a:satOff val="-7443"/>
                <a:lumOff val="3824"/>
                <a:alphaOff val="0"/>
                <a:shade val="100000"/>
                <a:satMod val="103000"/>
                <a:lumMod val="100000"/>
              </a:schemeClr>
            </a:gs>
            <a:gs pos="100000">
              <a:schemeClr val="accent2">
                <a:hueOff val="-1084650"/>
                <a:satOff val="-7443"/>
                <a:lumOff val="382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Health</a:t>
          </a:r>
          <a:endParaRPr lang="en-US" sz="1800" kern="1200" dirty="0"/>
        </a:p>
      </dsp:txBody>
      <dsp:txXfrm>
        <a:off x="20561" y="3538576"/>
        <a:ext cx="5565928" cy="380078"/>
      </dsp:txXfrm>
    </dsp:sp>
    <dsp:sp modelId="{63397CB2-8949-664E-9EC2-AE4B8A5F47F2}">
      <dsp:nvSpPr>
        <dsp:cNvPr id="0" name=""/>
        <dsp:cNvSpPr/>
      </dsp:nvSpPr>
      <dsp:spPr>
        <a:xfrm>
          <a:off x="0" y="3991055"/>
          <a:ext cx="5607050" cy="421200"/>
        </a:xfrm>
        <a:prstGeom prst="roundRect">
          <a:avLst/>
        </a:prstGeom>
        <a:gradFill rotWithShape="0">
          <a:gsLst>
            <a:gs pos="0">
              <a:schemeClr val="accent2">
                <a:hueOff val="-1265425"/>
                <a:satOff val="-8684"/>
                <a:lumOff val="4461"/>
                <a:alphaOff val="0"/>
                <a:tint val="97000"/>
                <a:satMod val="100000"/>
                <a:lumMod val="102000"/>
              </a:schemeClr>
            </a:gs>
            <a:gs pos="50000">
              <a:schemeClr val="accent2">
                <a:hueOff val="-1265425"/>
                <a:satOff val="-8684"/>
                <a:lumOff val="4461"/>
                <a:alphaOff val="0"/>
                <a:shade val="100000"/>
                <a:satMod val="103000"/>
                <a:lumMod val="100000"/>
              </a:schemeClr>
            </a:gs>
            <a:gs pos="100000">
              <a:schemeClr val="accent2">
                <a:hueOff val="-1265425"/>
                <a:satOff val="-8684"/>
                <a:lumOff val="4461"/>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Age</a:t>
          </a:r>
          <a:endParaRPr lang="en-US" sz="1800" kern="1200" dirty="0"/>
        </a:p>
      </dsp:txBody>
      <dsp:txXfrm>
        <a:off x="20561" y="4011616"/>
        <a:ext cx="5565928" cy="380078"/>
      </dsp:txXfrm>
    </dsp:sp>
    <dsp:sp modelId="{9527C1E9-9A8B-E847-8ED8-A5A7E6B883C4}">
      <dsp:nvSpPr>
        <dsp:cNvPr id="0" name=""/>
        <dsp:cNvSpPr/>
      </dsp:nvSpPr>
      <dsp:spPr>
        <a:xfrm>
          <a:off x="0" y="4464095"/>
          <a:ext cx="5607050" cy="421200"/>
        </a:xfrm>
        <a:prstGeom prst="roundRect">
          <a:avLst/>
        </a:prstGeom>
        <a:gradFill rotWithShape="0">
          <a:gsLst>
            <a:gs pos="0">
              <a:schemeClr val="accent2">
                <a:hueOff val="-1446200"/>
                <a:satOff val="-9924"/>
                <a:lumOff val="5098"/>
                <a:alphaOff val="0"/>
                <a:tint val="97000"/>
                <a:satMod val="100000"/>
                <a:lumMod val="102000"/>
              </a:schemeClr>
            </a:gs>
            <a:gs pos="50000">
              <a:schemeClr val="accent2">
                <a:hueOff val="-1446200"/>
                <a:satOff val="-9924"/>
                <a:lumOff val="5098"/>
                <a:alphaOff val="0"/>
                <a:shade val="100000"/>
                <a:satMod val="103000"/>
                <a:lumMod val="100000"/>
              </a:schemeClr>
            </a:gs>
            <a:gs pos="100000">
              <a:schemeClr val="accent2">
                <a:hueOff val="-1446200"/>
                <a:satOff val="-9924"/>
                <a:lumOff val="5098"/>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Religion</a:t>
          </a:r>
          <a:endParaRPr lang="en-US" sz="1800" kern="1200" dirty="0"/>
        </a:p>
      </dsp:txBody>
      <dsp:txXfrm>
        <a:off x="20561" y="4484656"/>
        <a:ext cx="5565928" cy="380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D9443-0AD8-4C3C-86B2-006E29BC36D5}">
      <dsp:nvSpPr>
        <dsp:cNvPr id="0" name=""/>
        <dsp:cNvSpPr/>
      </dsp:nvSpPr>
      <dsp:spPr>
        <a:xfrm>
          <a:off x="0" y="4122"/>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1A7C46-696B-41A0-912A-B4B555DD2238}">
      <dsp:nvSpPr>
        <dsp:cNvPr id="0" name=""/>
        <dsp:cNvSpPr/>
      </dsp:nvSpPr>
      <dsp:spPr>
        <a:xfrm>
          <a:off x="265625" y="201695"/>
          <a:ext cx="482955" cy="482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BF3297-1865-4FB4-A0CC-5B2EFF4F8315}">
      <dsp:nvSpPr>
        <dsp:cNvPr id="0" name=""/>
        <dsp:cNvSpPr/>
      </dsp:nvSpPr>
      <dsp:spPr>
        <a:xfrm>
          <a:off x="1014206" y="4122"/>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mobile responsiveness</a:t>
          </a:r>
          <a:endParaRPr lang="en-US" sz="1900" kern="1200" dirty="0"/>
        </a:p>
      </dsp:txBody>
      <dsp:txXfrm>
        <a:off x="1014206" y="4122"/>
        <a:ext cx="5137356" cy="878100"/>
      </dsp:txXfrm>
    </dsp:sp>
    <dsp:sp modelId="{5F82FD87-5A52-4EC7-BE47-F3379B51824C}">
      <dsp:nvSpPr>
        <dsp:cNvPr id="0" name=""/>
        <dsp:cNvSpPr/>
      </dsp:nvSpPr>
      <dsp:spPr>
        <a:xfrm>
          <a:off x="0" y="1101748"/>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2B8DD7-D0B8-44E2-8D7A-F6DDE4ADF201}">
      <dsp:nvSpPr>
        <dsp:cNvPr id="0" name=""/>
        <dsp:cNvSpPr/>
      </dsp:nvSpPr>
      <dsp:spPr>
        <a:xfrm>
          <a:off x="265625" y="1299321"/>
          <a:ext cx="482955" cy="482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E0F344-D9C7-4776-B1A4-0A000EFAC817}">
      <dsp:nvSpPr>
        <dsp:cNvPr id="0" name=""/>
        <dsp:cNvSpPr/>
      </dsp:nvSpPr>
      <dsp:spPr>
        <a:xfrm>
          <a:off x="1014206" y="1101748"/>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expand interactivity to allow direct engagement with algorithms</a:t>
          </a:r>
          <a:endParaRPr lang="en-US" sz="1900" kern="1200" dirty="0"/>
        </a:p>
      </dsp:txBody>
      <dsp:txXfrm>
        <a:off x="1014206" y="1101748"/>
        <a:ext cx="5137356" cy="878100"/>
      </dsp:txXfrm>
    </dsp:sp>
    <dsp:sp modelId="{D602F422-D330-4610-9580-02C35FAC11D7}">
      <dsp:nvSpPr>
        <dsp:cNvPr id="0" name=""/>
        <dsp:cNvSpPr/>
      </dsp:nvSpPr>
      <dsp:spPr>
        <a:xfrm>
          <a:off x="0" y="2199374"/>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0665EE-6C1C-4C3E-8B2E-A690B45CC266}">
      <dsp:nvSpPr>
        <dsp:cNvPr id="0" name=""/>
        <dsp:cNvSpPr/>
      </dsp:nvSpPr>
      <dsp:spPr>
        <a:xfrm>
          <a:off x="265625" y="2396947"/>
          <a:ext cx="482955" cy="482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D6CC76-20B8-475D-A803-D9C276AFE88C}">
      <dsp:nvSpPr>
        <dsp:cNvPr id="0" name=""/>
        <dsp:cNvSpPr/>
      </dsp:nvSpPr>
      <dsp:spPr>
        <a:xfrm>
          <a:off x="1014206" y="2199374"/>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further exploration of deck.gl for flows visualisation</a:t>
          </a:r>
          <a:endParaRPr lang="en-US" sz="1900" kern="1200" dirty="0"/>
        </a:p>
      </dsp:txBody>
      <dsp:txXfrm>
        <a:off x="1014206" y="2199374"/>
        <a:ext cx="5137356" cy="878100"/>
      </dsp:txXfrm>
    </dsp:sp>
    <dsp:sp modelId="{00424227-3E13-427A-9FCF-228099435A1F}">
      <dsp:nvSpPr>
        <dsp:cNvPr id="0" name=""/>
        <dsp:cNvSpPr/>
      </dsp:nvSpPr>
      <dsp:spPr>
        <a:xfrm>
          <a:off x="0" y="3297000"/>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3D5BDF-77CC-4C89-A8BF-92135B2E4469}">
      <dsp:nvSpPr>
        <dsp:cNvPr id="0" name=""/>
        <dsp:cNvSpPr/>
      </dsp:nvSpPr>
      <dsp:spPr>
        <a:xfrm>
          <a:off x="265625" y="3494573"/>
          <a:ext cx="482955" cy="482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F795794-9186-4218-B883-13FF53AB3EC0}">
      <dsp:nvSpPr>
        <dsp:cNvPr id="0" name=""/>
        <dsp:cNvSpPr/>
      </dsp:nvSpPr>
      <dsp:spPr>
        <a:xfrm>
          <a:off x="1014206" y="3297000"/>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a:t>improved security</a:t>
          </a:r>
          <a:endParaRPr lang="en-US" sz="1900" kern="1200" dirty="0"/>
        </a:p>
      </dsp:txBody>
      <dsp:txXfrm>
        <a:off x="1014206" y="3297000"/>
        <a:ext cx="5137356" cy="878100"/>
      </dsp:txXfrm>
    </dsp:sp>
    <dsp:sp modelId="{12D9A5B8-D31D-4F62-98C0-4153DD973BAA}">
      <dsp:nvSpPr>
        <dsp:cNvPr id="0" name=""/>
        <dsp:cNvSpPr/>
      </dsp:nvSpPr>
      <dsp:spPr>
        <a:xfrm>
          <a:off x="0" y="4394626"/>
          <a:ext cx="6151562" cy="87810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ACA26-8FBB-4F55-A74F-0FCAE2F3D2F5}">
      <dsp:nvSpPr>
        <dsp:cNvPr id="0" name=""/>
        <dsp:cNvSpPr/>
      </dsp:nvSpPr>
      <dsp:spPr>
        <a:xfrm>
          <a:off x="265625" y="4592199"/>
          <a:ext cx="482955" cy="482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F5CDD9-95A3-47ED-8E53-427F4B593B9E}">
      <dsp:nvSpPr>
        <dsp:cNvPr id="0" name=""/>
        <dsp:cNvSpPr/>
      </dsp:nvSpPr>
      <dsp:spPr>
        <a:xfrm>
          <a:off x="1014206" y="4394626"/>
          <a:ext cx="5137356" cy="878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32" tIns="92932" rIns="92932" bIns="92932" numCol="1" spcCol="1270" anchor="ctr" anchorCtr="0">
          <a:noAutofit/>
        </a:bodyPr>
        <a:lstStyle/>
        <a:p>
          <a:pPr marL="0" lvl="0" indent="0" algn="l" defTabSz="844550">
            <a:lnSpc>
              <a:spcPct val="100000"/>
            </a:lnSpc>
            <a:spcBef>
              <a:spcPct val="0"/>
            </a:spcBef>
            <a:spcAft>
              <a:spcPct val="35000"/>
            </a:spcAft>
            <a:buNone/>
          </a:pPr>
          <a:r>
            <a:rPr lang="en-US" sz="1900" kern="1200" dirty="0"/>
            <a:t>usability assessment followed by various UX and accessibility improvements </a:t>
          </a:r>
        </a:p>
      </dsp:txBody>
      <dsp:txXfrm>
        <a:off x="1014206" y="4394626"/>
        <a:ext cx="5137356" cy="8781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514B4-3185-124C-8E4E-BAD9E5C025E3}" type="datetimeFigureOut">
              <a:rPr lang="en-EG" smtClean="0"/>
              <a:t>5/28/20</a:t>
            </a:fld>
            <a:endParaRPr lang="en-E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E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D8934-BABD-A648-8168-A35555020A00}" type="slidenum">
              <a:rPr lang="en-EG" smtClean="0"/>
              <a:t>‹#›</a:t>
            </a:fld>
            <a:endParaRPr lang="en-EG"/>
          </a:p>
        </p:txBody>
      </p:sp>
    </p:spTree>
    <p:extLst>
      <p:ext uri="{BB962C8B-B14F-4D97-AF65-F5344CB8AC3E}">
        <p14:creationId xmlns:p14="http://schemas.microsoft.com/office/powerpoint/2010/main" val="3930617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evening, we are the Spider Cartographers, and we’re going to talk you through our project which was focused on transportation in the UK….so buckle up! </a:t>
            </a:r>
          </a:p>
          <a:p>
            <a:endParaRPr lang="en-GB" dirty="0"/>
          </a:p>
          <a:p>
            <a:r>
              <a:rPr lang="en-GB" dirty="0"/>
              <a:t>We will first begin with a presentation of the data side, which will be followed up by an exploration of the website.</a:t>
            </a:r>
          </a:p>
        </p:txBody>
      </p:sp>
      <p:sp>
        <p:nvSpPr>
          <p:cNvPr id="4" name="Slide Number Placeholder 3"/>
          <p:cNvSpPr>
            <a:spLocks noGrp="1"/>
          </p:cNvSpPr>
          <p:nvPr>
            <p:ph type="sldNum" sz="quarter" idx="5"/>
          </p:nvPr>
        </p:nvSpPr>
        <p:spPr/>
        <p:txBody>
          <a:bodyPr/>
          <a:lstStyle/>
          <a:p>
            <a:fld id="{166D8934-BABD-A648-8168-A35555020A00}" type="slidenum">
              <a:rPr lang="en-EG" smtClean="0"/>
              <a:t>1</a:t>
            </a:fld>
            <a:endParaRPr lang="en-EG"/>
          </a:p>
        </p:txBody>
      </p:sp>
    </p:spTree>
    <p:extLst>
      <p:ext uri="{BB962C8B-B14F-4D97-AF65-F5344CB8AC3E}">
        <p14:creationId xmlns:p14="http://schemas.microsoft.com/office/powerpoint/2010/main" val="2831353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 of this were five different transport profiles across England and Wales that made intuitive sense. This included which can be seen on the interactive map and are explained on the website. </a:t>
            </a:r>
          </a:p>
        </p:txBody>
      </p:sp>
      <p:sp>
        <p:nvSpPr>
          <p:cNvPr id="4" name="Slide Number Placeholder 3"/>
          <p:cNvSpPr>
            <a:spLocks noGrp="1"/>
          </p:cNvSpPr>
          <p:nvPr>
            <p:ph type="sldNum" sz="quarter" idx="5"/>
          </p:nvPr>
        </p:nvSpPr>
        <p:spPr/>
        <p:txBody>
          <a:bodyPr/>
          <a:lstStyle/>
          <a:p>
            <a:fld id="{166D8934-BABD-A648-8168-A35555020A00}" type="slidenum">
              <a:rPr lang="en-EG" smtClean="0"/>
              <a:t>10</a:t>
            </a:fld>
            <a:endParaRPr lang="en-EG"/>
          </a:p>
        </p:txBody>
      </p:sp>
    </p:spTree>
    <p:extLst>
      <p:ext uri="{BB962C8B-B14F-4D97-AF65-F5344CB8AC3E}">
        <p14:creationId xmlns:p14="http://schemas.microsoft.com/office/powerpoint/2010/main" val="197978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explore our final aim we ran a classification algorithm to see which demographic factors were related to each of the transport profiles. The data for this included income, population density, employment etc which previous literature had suggested was related to transport usage. </a:t>
            </a:r>
          </a:p>
        </p:txBody>
      </p:sp>
      <p:sp>
        <p:nvSpPr>
          <p:cNvPr id="4" name="Slide Number Placeholder 3"/>
          <p:cNvSpPr>
            <a:spLocks noGrp="1"/>
          </p:cNvSpPr>
          <p:nvPr>
            <p:ph type="sldNum" sz="quarter" idx="5"/>
          </p:nvPr>
        </p:nvSpPr>
        <p:spPr/>
        <p:txBody>
          <a:bodyPr/>
          <a:lstStyle/>
          <a:p>
            <a:fld id="{166D8934-BABD-A648-8168-A35555020A00}" type="slidenum">
              <a:rPr lang="en-EG" smtClean="0"/>
              <a:t>11</a:t>
            </a:fld>
            <a:endParaRPr lang="en-EG"/>
          </a:p>
        </p:txBody>
      </p:sp>
    </p:spTree>
    <p:extLst>
      <p:ext uri="{BB962C8B-B14F-4D97-AF65-F5344CB8AC3E}">
        <p14:creationId xmlns:p14="http://schemas.microsoft.com/office/powerpoint/2010/main" val="1792201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algorithm used for this was random forest with 100 trees and a max depth of 3. This latter condition was to help aid interpretability when examining individual trees. The accuracy of this shows that given the training data, the algorithm was able to correctly predict 65% of the test MSOAs. The most important features for this were population per hectare and net annual income. We can begin to understand how the algorithm worked and performed by exploring individual decision trees.</a:t>
            </a:r>
          </a:p>
        </p:txBody>
      </p:sp>
      <p:sp>
        <p:nvSpPr>
          <p:cNvPr id="4" name="Slide Number Placeholder 3"/>
          <p:cNvSpPr>
            <a:spLocks noGrp="1"/>
          </p:cNvSpPr>
          <p:nvPr>
            <p:ph type="sldNum" sz="quarter" idx="5"/>
          </p:nvPr>
        </p:nvSpPr>
        <p:spPr/>
        <p:txBody>
          <a:bodyPr/>
          <a:lstStyle/>
          <a:p>
            <a:fld id="{166D8934-BABD-A648-8168-A35555020A00}" type="slidenum">
              <a:rPr lang="en-EG" smtClean="0"/>
              <a:t>12</a:t>
            </a:fld>
            <a:endParaRPr lang="en-EG"/>
          </a:p>
        </p:txBody>
      </p:sp>
    </p:spTree>
    <p:extLst>
      <p:ext uri="{BB962C8B-B14F-4D97-AF65-F5344CB8AC3E}">
        <p14:creationId xmlns:p14="http://schemas.microsoft.com/office/powerpoint/2010/main" val="984645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one of the decision trees is provided here. As can be seen, cluster 4 with </a:t>
            </a:r>
            <a:r>
              <a:rPr lang="en-GB" sz="1200" b="0" i="0" kern="1200" dirty="0">
                <a:solidFill>
                  <a:schemeClr val="tx1"/>
                </a:solidFill>
                <a:effectLst/>
                <a:latin typeface="+mn-lt"/>
                <a:ea typeface="+mn-ea"/>
                <a:cs typeface="+mn-cs"/>
              </a:rPr>
              <a:t>‘</a:t>
            </a:r>
            <a:r>
              <a:rPr lang="en-GB" sz="1200" b="1" i="1" kern="1200" dirty="0">
                <a:solidFill>
                  <a:schemeClr val="tx1"/>
                </a:solidFill>
                <a:effectLst/>
                <a:latin typeface="+mn-lt"/>
                <a:ea typeface="+mn-ea"/>
                <a:cs typeface="+mn-cs"/>
              </a:rPr>
              <a:t>high public transport and good accessibility </a:t>
            </a:r>
            <a:r>
              <a:rPr lang="en-GB" sz="1200" b="0" i="0" kern="1200" dirty="0">
                <a:solidFill>
                  <a:schemeClr val="tx1"/>
                </a:solidFill>
                <a:effectLst/>
                <a:latin typeface="+mn-lt"/>
                <a:ea typeface="+mn-ea"/>
                <a:cs typeface="+mn-cs"/>
              </a:rPr>
              <a:t>’ is suggested to have an income above £33,850 and the percentage of households owned is greater than 59.25%. While in contrast, cluster 1 ‘</a:t>
            </a:r>
            <a:r>
              <a:rPr lang="en-GB" sz="1200" b="1" i="1" kern="1200" dirty="0">
                <a:solidFill>
                  <a:schemeClr val="tx1"/>
                </a:solidFill>
                <a:effectLst/>
                <a:latin typeface="+mn-lt"/>
                <a:ea typeface="+mn-ea"/>
                <a:cs typeface="+mn-cs"/>
              </a:rPr>
              <a:t>good train accessibility but still car dependent’</a:t>
            </a:r>
            <a:r>
              <a:rPr lang="en-GB" sz="1200" b="0" i="0" kern="1200" dirty="0">
                <a:solidFill>
                  <a:schemeClr val="tx1"/>
                </a:solidFill>
                <a:effectLst/>
                <a:latin typeface="+mn-lt"/>
                <a:ea typeface="+mn-ea"/>
                <a:cs typeface="+mn-cs"/>
              </a:rPr>
              <a:t> is associated with an income below £33,850 and a mean age less than 38.25.</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given more time and resources these trees would be explored more in depth to get a better understanding of the factors that are related to transport behaviour in the UK.</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will now hand over to the web team to explore the website. </a:t>
            </a:r>
            <a:endParaRPr lang="en-GB" dirty="0"/>
          </a:p>
        </p:txBody>
      </p:sp>
      <p:sp>
        <p:nvSpPr>
          <p:cNvPr id="4" name="Slide Number Placeholder 3"/>
          <p:cNvSpPr>
            <a:spLocks noGrp="1"/>
          </p:cNvSpPr>
          <p:nvPr>
            <p:ph type="sldNum" sz="quarter" idx="5"/>
          </p:nvPr>
        </p:nvSpPr>
        <p:spPr/>
        <p:txBody>
          <a:bodyPr/>
          <a:lstStyle/>
          <a:p>
            <a:fld id="{166D8934-BABD-A648-8168-A35555020A00}" type="slidenum">
              <a:rPr lang="en-EG" smtClean="0"/>
              <a:t>13</a:t>
            </a:fld>
            <a:endParaRPr lang="en-EG"/>
          </a:p>
        </p:txBody>
      </p:sp>
    </p:spTree>
    <p:extLst>
      <p:ext uri="{BB962C8B-B14F-4D97-AF65-F5344CB8AC3E}">
        <p14:creationId xmlns:p14="http://schemas.microsoft.com/office/powerpoint/2010/main" val="2618357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Okay, now we will discuss how the previously described data analysis was translated into a website, in order to make the findings and the analysis process accessible to a general audience.</a:t>
            </a:r>
          </a:p>
          <a:p>
            <a:pPr marL="171450" indent="-171450">
              <a:buFontTx/>
              <a:buChar char="-"/>
            </a:pPr>
            <a:r>
              <a:rPr lang="en-US" dirty="0"/>
              <a:t>As we will see, this objective informed our choices for the content and the design of the site.</a:t>
            </a:r>
          </a:p>
        </p:txBody>
      </p:sp>
      <p:sp>
        <p:nvSpPr>
          <p:cNvPr id="4" name="Slide Number Placeholder 3"/>
          <p:cNvSpPr>
            <a:spLocks noGrp="1"/>
          </p:cNvSpPr>
          <p:nvPr>
            <p:ph type="sldNum" sz="quarter" idx="5"/>
          </p:nvPr>
        </p:nvSpPr>
        <p:spPr/>
        <p:txBody>
          <a:bodyPr/>
          <a:lstStyle/>
          <a:p>
            <a:fld id="{166D8934-BABD-A648-8168-A35555020A00}" type="slidenum">
              <a:rPr lang="en-EG" smtClean="0"/>
              <a:t>14</a:t>
            </a:fld>
            <a:endParaRPr lang="en-EG"/>
          </a:p>
        </p:txBody>
      </p:sp>
    </p:spTree>
    <p:extLst>
      <p:ext uri="{BB962C8B-B14F-4D97-AF65-F5344CB8AC3E}">
        <p14:creationId xmlns:p14="http://schemas.microsoft.com/office/powerpoint/2010/main" val="2637450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 get ideas for our website, we looked at some examples of existing websites that had story telling elements or that pertained to the topics of migration or commuting. </a:t>
            </a:r>
          </a:p>
          <a:p>
            <a:pPr marL="171450" indent="-171450">
              <a:buFontTx/>
              <a:buChar char="-"/>
            </a:pPr>
            <a:r>
              <a:rPr lang="en-US" dirty="0"/>
              <a:t>This included a </a:t>
            </a:r>
            <a:r>
              <a:rPr lang="en-US" dirty="0" err="1"/>
              <a:t>kepler.gl</a:t>
            </a:r>
            <a:r>
              <a:rPr lang="en-US" dirty="0"/>
              <a:t> site, the QUANT website from CASA, the World Migration Map by </a:t>
            </a:r>
            <a:r>
              <a:rPr lang="en-US" dirty="0" err="1"/>
              <a:t>Galka</a:t>
            </a:r>
            <a:r>
              <a:rPr lang="en-US" dirty="0"/>
              <a:t> on </a:t>
            </a:r>
            <a:r>
              <a:rPr lang="en-US" dirty="0" err="1"/>
              <a:t>Metrocosm</a:t>
            </a:r>
            <a:r>
              <a:rPr lang="en-US" dirty="0"/>
              <a:t>, the </a:t>
            </a:r>
            <a:r>
              <a:rPr lang="en-US" dirty="0" err="1"/>
              <a:t>DataShine</a:t>
            </a:r>
            <a:r>
              <a:rPr lang="en-US" dirty="0"/>
              <a:t> Commute website from O’Brien at CASA, and The Clubs that Connect the World Cup from the New York Times.</a:t>
            </a:r>
          </a:p>
          <a:p>
            <a:pPr marL="171450" indent="-171450">
              <a:buFontTx/>
              <a:buChar char="-"/>
            </a:pPr>
            <a:r>
              <a:rPr lang="en-US" dirty="0"/>
              <a:t>From each of these websites, we were able to gain an understanding about what is conventional when it comes to visualizing this kind of data, as well as get ideas for the general arrangement and storytelling techniques used in our site. </a:t>
            </a:r>
          </a:p>
        </p:txBody>
      </p:sp>
      <p:sp>
        <p:nvSpPr>
          <p:cNvPr id="4" name="Slide Number Placeholder 3"/>
          <p:cNvSpPr>
            <a:spLocks noGrp="1"/>
          </p:cNvSpPr>
          <p:nvPr>
            <p:ph type="sldNum" sz="quarter" idx="5"/>
          </p:nvPr>
        </p:nvSpPr>
        <p:spPr/>
        <p:txBody>
          <a:bodyPr/>
          <a:lstStyle/>
          <a:p>
            <a:fld id="{166D8934-BABD-A648-8168-A35555020A00}" type="slidenum">
              <a:rPr lang="en-EG" smtClean="0"/>
              <a:t>15</a:t>
            </a:fld>
            <a:endParaRPr lang="en-EG"/>
          </a:p>
        </p:txBody>
      </p:sp>
    </p:spTree>
    <p:extLst>
      <p:ext uri="{BB962C8B-B14F-4D97-AF65-F5344CB8AC3E}">
        <p14:creationId xmlns:p14="http://schemas.microsoft.com/office/powerpoint/2010/main" val="986259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Essentially, our site is divided into a homepage, story page, interactive map page, and about page, and the user is advised to peruse these pages in a certain order to best enhance their experience.</a:t>
            </a:r>
          </a:p>
          <a:p>
            <a:pPr marL="171450" indent="-171450">
              <a:buFont typeface="Arial" panose="020B0604020202020204" pitchFamily="34" charset="0"/>
              <a:buChar char="•"/>
            </a:pPr>
            <a:r>
              <a:rPr lang="en-US" dirty="0"/>
              <a:t>While our site offers the user freedom of exploration, we will demonstrate the recommended user journey in a few minutes, which is also shown in this diagram. </a:t>
            </a:r>
          </a:p>
        </p:txBody>
      </p:sp>
      <p:sp>
        <p:nvSpPr>
          <p:cNvPr id="4" name="Slide Number Placeholder 3"/>
          <p:cNvSpPr>
            <a:spLocks noGrp="1"/>
          </p:cNvSpPr>
          <p:nvPr>
            <p:ph type="sldNum" sz="quarter" idx="5"/>
          </p:nvPr>
        </p:nvSpPr>
        <p:spPr/>
        <p:txBody>
          <a:bodyPr/>
          <a:lstStyle/>
          <a:p>
            <a:fld id="{166D8934-BABD-A648-8168-A35555020A00}" type="slidenum">
              <a:rPr lang="en-EG" smtClean="0"/>
              <a:t>16</a:t>
            </a:fld>
            <a:endParaRPr lang="en-EG"/>
          </a:p>
        </p:txBody>
      </p:sp>
    </p:spTree>
    <p:extLst>
      <p:ext uri="{BB962C8B-B14F-4D97-AF65-F5344CB8AC3E}">
        <p14:creationId xmlns:p14="http://schemas.microsoft.com/office/powerpoint/2010/main" val="1690255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built our site on the best UX (user experience) and UI (user interface) practices, mainly based around Nielsen’s 10 Usability Heuristics</a:t>
            </a:r>
            <a:r>
              <a:rPr lang="pl-PL" dirty="0"/>
              <a:t>.</a:t>
            </a:r>
            <a:r>
              <a:rPr lang="en-GB" dirty="0"/>
              <a:t> </a:t>
            </a:r>
          </a:p>
          <a:p>
            <a:pPr marL="171450" indent="-171450">
              <a:buFontTx/>
              <a:buChar char="-"/>
            </a:pPr>
            <a:r>
              <a:rPr lang="en-GB" dirty="0"/>
              <a:t>The images on the screen represent a few e</a:t>
            </a:r>
            <a:r>
              <a:rPr lang="pl-PL" dirty="0" err="1"/>
              <a:t>xamples</a:t>
            </a:r>
            <a:r>
              <a:rPr lang="pl-PL" dirty="0"/>
              <a:t> from </a:t>
            </a:r>
            <a:r>
              <a:rPr lang="pl-PL" dirty="0" err="1"/>
              <a:t>our</a:t>
            </a:r>
            <a:r>
              <a:rPr lang="pl-PL" dirty="0"/>
              <a:t> </a:t>
            </a:r>
            <a:r>
              <a:rPr lang="pl-PL" dirty="0" err="1"/>
              <a:t>website</a:t>
            </a:r>
            <a:r>
              <a:rPr lang="en-GB"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first picture shows clickable icons on the map page dashboard, which provide an additional information the user might need while exploring the map page. This goes in line with Nielsen’s 10</a:t>
            </a:r>
            <a:r>
              <a:rPr lang="en-GB" baseline="30000" dirty="0"/>
              <a:t>th</a:t>
            </a:r>
            <a:r>
              <a:rPr lang="en-GB" dirty="0"/>
              <a:t> heuristic, “help and documentation”.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We tried to make the website intuitive and coherent. We used a single colour palette, a consistent placement of our burger menu, the same hover styling for links, as well as transport icons that can be seen on every page. These choices correspond with Nielsen’s fourth heuristic, “consistency and standards” as well as the eight heuristic, “aesthetic and minimalist design”.</a:t>
            </a:r>
            <a:endParaRPr lang="pl-PL" dirty="0"/>
          </a:p>
          <a:p>
            <a:pPr marL="171450" indent="-171450">
              <a:buFontTx/>
              <a:buChar char="-"/>
            </a:pPr>
            <a:r>
              <a:rPr lang="en-GB" dirty="0"/>
              <a:t>Since we’re aiming at general audience, the language we used across all pages is understandable and not overly technical for anyone, which is an example of Nielsen’s second heuristic, “matching between the system and the real world”.</a:t>
            </a:r>
          </a:p>
          <a:p>
            <a:pPr marL="171450" indent="-171450">
              <a:buFontTx/>
              <a:buChar char="-"/>
            </a:pPr>
            <a:r>
              <a:rPr lang="en-GB" dirty="0"/>
              <a:t>Finally, we’ve ensured the user is informed if anything goes wrong. An example on the screen shows a pop up box indicating that there is a problem.</a:t>
            </a:r>
          </a:p>
          <a:p>
            <a:pPr marL="171450" indent="-171450">
              <a:buFontTx/>
              <a:buChar char="-"/>
            </a:pPr>
            <a:endParaRPr lang="en-GB" dirty="0"/>
          </a:p>
          <a:p>
            <a:pPr marL="171450" indent="-171450">
              <a:buFontTx/>
              <a:buChar char="-"/>
            </a:pPr>
            <a:r>
              <a:rPr lang="en-GB" dirty="0"/>
              <a:t>My colleague Nathanael will now speak about the system architecture of our site. </a:t>
            </a:r>
          </a:p>
        </p:txBody>
      </p:sp>
      <p:sp>
        <p:nvSpPr>
          <p:cNvPr id="4" name="Slide Number Placeholder 3"/>
          <p:cNvSpPr>
            <a:spLocks noGrp="1"/>
          </p:cNvSpPr>
          <p:nvPr>
            <p:ph type="sldNum" sz="quarter" idx="5"/>
          </p:nvPr>
        </p:nvSpPr>
        <p:spPr/>
        <p:txBody>
          <a:bodyPr/>
          <a:lstStyle/>
          <a:p>
            <a:fld id="{166D8934-BABD-A648-8168-A35555020A00}" type="slidenum">
              <a:rPr lang="en-EG" smtClean="0"/>
              <a:t>17</a:t>
            </a:fld>
            <a:endParaRPr lang="en-EG"/>
          </a:p>
        </p:txBody>
      </p:sp>
    </p:spTree>
    <p:extLst>
      <p:ext uri="{BB962C8B-B14F-4D97-AF65-F5344CB8AC3E}">
        <p14:creationId xmlns:p14="http://schemas.microsoft.com/office/powerpoint/2010/main" val="2591835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NATHANAEL</a:t>
            </a:r>
          </a:p>
          <a:p>
            <a:endParaRPr lang="en-GB" dirty="0"/>
          </a:p>
          <a:p>
            <a:r>
              <a:rPr lang="en-GB" dirty="0"/>
              <a:t>The diagram on this screen outlines how our website takes form, displaying the interwoven relationship between external libraries, hosting and databases .  Our website is hosted on the UCL server. This wasn’t originally the plan, for the majority of development, the website was hosted on a firebase server. However due to time and HTTP &amp; HTTPS conflicts we agreed to host on UCL, where post submission we plan to migrate back to Firebase. Both the Map and Story page required external libraries and API connection. The Map page connected to two databases, firstly it connects to the Firebase DB, where JSON data is fetched from a REST API to display cluster information on a MSOA level. Additionally, it connects to the UCL API where it retrieves flow data. The map page used several </a:t>
            </a:r>
            <a:r>
              <a:rPr lang="en-GB" dirty="0" err="1"/>
              <a:t>Mapbox</a:t>
            </a:r>
            <a:r>
              <a:rPr lang="en-GB" dirty="0"/>
              <a:t> API’s and services, these included the vector tiles API, the </a:t>
            </a:r>
            <a:r>
              <a:rPr lang="en-GB" dirty="0" err="1"/>
              <a:t>gecoder</a:t>
            </a:r>
            <a:r>
              <a:rPr lang="en-GB" dirty="0"/>
              <a:t> API and </a:t>
            </a:r>
            <a:r>
              <a:rPr lang="en-GB" dirty="0" err="1"/>
              <a:t>Mapbox</a:t>
            </a:r>
            <a:r>
              <a:rPr lang="en-GB" dirty="0"/>
              <a:t> studio. The dynamic graph in the map page dashboard is generated using D3. </a:t>
            </a:r>
            <a:r>
              <a:rPr lang="en-GB" dirty="0" err="1"/>
              <a:t>Jquery</a:t>
            </a:r>
            <a:r>
              <a:rPr lang="en-GB" dirty="0"/>
              <a:t> is used to handle ajax. The story page is only connected to the UCL API, where a range of API calls are made for data </a:t>
            </a:r>
            <a:r>
              <a:rPr lang="en-GB" dirty="0" err="1"/>
              <a:t>visulsation</a:t>
            </a:r>
            <a:r>
              <a:rPr lang="en-GB" dirty="0"/>
              <a:t> using D3 and </a:t>
            </a:r>
            <a:r>
              <a:rPr lang="en-GB" dirty="0" err="1"/>
              <a:t>ChartJS</a:t>
            </a:r>
            <a:r>
              <a:rPr lang="en-GB" dirty="0"/>
              <a:t>. </a:t>
            </a:r>
            <a:r>
              <a:rPr lang="en-GB" dirty="0" err="1"/>
              <a:t>Jquery</a:t>
            </a:r>
            <a:r>
              <a:rPr lang="en-GB" dirty="0"/>
              <a:t> is used in conjunction with </a:t>
            </a:r>
            <a:r>
              <a:rPr lang="en-GB" dirty="0" err="1"/>
              <a:t>ScrollMagic</a:t>
            </a:r>
            <a:r>
              <a:rPr lang="en-GB" dirty="0"/>
              <a:t> to create a blur transition between sections of the story. NEXT SLIDE</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18</a:t>
            </a:fld>
            <a:endParaRPr lang="en-EG"/>
          </a:p>
        </p:txBody>
      </p:sp>
    </p:spTree>
    <p:extLst>
      <p:ext uri="{BB962C8B-B14F-4D97-AF65-F5344CB8AC3E}">
        <p14:creationId xmlns:p14="http://schemas.microsoft.com/office/powerpoint/2010/main" val="22206390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nathanael</a:t>
            </a:r>
            <a:endParaRPr lang="en-GB" dirty="0"/>
          </a:p>
          <a:p>
            <a:endParaRPr lang="en-GB" dirty="0"/>
          </a:p>
          <a:p>
            <a:r>
              <a:rPr lang="en-GB" dirty="0"/>
              <a:t>In order to adhere to agile software development methodologies a CICD process was developed. With 5 developers working in five locations, this was an important feature to mitigate merge conflicts, bugs and errors. </a:t>
            </a:r>
            <a:r>
              <a:rPr lang="en-GB" dirty="0" err="1"/>
              <a:t>Whats</a:t>
            </a:r>
            <a:r>
              <a:rPr lang="en-GB" dirty="0"/>
              <a:t> more, this allowed for everyone to know the progress each person had made with a task. This featured some comical commit messages such as: “Big chunky code”, “IDK what this means but it wont let me commit to another branch” and “My bad”.. NEXT SLIDE.</a:t>
            </a:r>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19</a:t>
            </a:fld>
            <a:endParaRPr lang="en-EG"/>
          </a:p>
        </p:txBody>
      </p:sp>
    </p:spTree>
    <p:extLst>
      <p:ext uri="{BB962C8B-B14F-4D97-AF65-F5344CB8AC3E}">
        <p14:creationId xmlns:p14="http://schemas.microsoft.com/office/powerpoint/2010/main" val="1142417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what was our purpose? We want to gain a better understanding of how transport is experienced throughout the UK. Such an understanding can be used to inform both policy and the general public. </a:t>
            </a:r>
          </a:p>
          <a:p>
            <a:endParaRPr lang="en-GB" dirty="0"/>
          </a:p>
          <a:p>
            <a:r>
              <a:rPr lang="en-GB" dirty="0"/>
              <a:t>As the UK shifts towards more sustainable modes of transport, our work aims to improve understanding of the current transportation ecosystem so as to better inform such a shift. </a:t>
            </a:r>
          </a:p>
          <a:p>
            <a:endParaRPr lang="en-GB" dirty="0"/>
          </a:p>
          <a:p>
            <a:r>
              <a:rPr lang="en-GB" dirty="0"/>
              <a:t>Therefore, the aims of our analysis and website was to be able to identify and group different transport profiles across England and Wales at the MSOA level. These groups could then be mapped, along with transport flows, to see the geographic distribution of transport usage. </a:t>
            </a:r>
          </a:p>
          <a:p>
            <a:endParaRPr lang="en-GB" dirty="0"/>
          </a:p>
          <a:p>
            <a:r>
              <a:rPr lang="en-GB" dirty="0"/>
              <a:t>We also demonstrate how we can use the identified profiles to see what demographic factors relate to the way in which we may use transport</a:t>
            </a:r>
          </a:p>
        </p:txBody>
      </p:sp>
      <p:sp>
        <p:nvSpPr>
          <p:cNvPr id="4" name="Slide Number Placeholder 3"/>
          <p:cNvSpPr>
            <a:spLocks noGrp="1"/>
          </p:cNvSpPr>
          <p:nvPr>
            <p:ph type="sldNum" sz="quarter" idx="5"/>
          </p:nvPr>
        </p:nvSpPr>
        <p:spPr/>
        <p:txBody>
          <a:bodyPr/>
          <a:lstStyle/>
          <a:p>
            <a:fld id="{166D8934-BABD-A648-8168-A35555020A00}" type="slidenum">
              <a:rPr lang="en-EG" smtClean="0"/>
              <a:t>2</a:t>
            </a:fld>
            <a:endParaRPr lang="en-EG"/>
          </a:p>
        </p:txBody>
      </p:sp>
    </p:spTree>
    <p:extLst>
      <p:ext uri="{BB962C8B-B14F-4D97-AF65-F5344CB8AC3E}">
        <p14:creationId xmlns:p14="http://schemas.microsoft.com/office/powerpoint/2010/main" val="1591106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nathanael</a:t>
            </a:r>
            <a:endParaRPr lang="en-US" dirty="0"/>
          </a:p>
          <a:p>
            <a:endParaRPr lang="en-US" dirty="0"/>
          </a:p>
          <a:p>
            <a:r>
              <a:rPr lang="en-US" dirty="0"/>
              <a:t>While we aimed to be as thorough as possible in our web development process, there were inevitably a few areas for improvement in the future. These include incorporating mobile responsiveness, expanding interactivity to include direct engagements with algorithms, exploring other ways to display the flows, improving security by hosting with HTTPS, and conducting a </a:t>
            </a:r>
            <a:r>
              <a:rPr lang="en-US" dirty="0" err="1"/>
              <a:t>useability</a:t>
            </a:r>
            <a:r>
              <a:rPr lang="en-US" dirty="0"/>
              <a:t> assessment with the objective of making UX and accessibility improvements across the site. </a:t>
            </a:r>
          </a:p>
        </p:txBody>
      </p:sp>
      <p:sp>
        <p:nvSpPr>
          <p:cNvPr id="4" name="Slide Number Placeholder 3"/>
          <p:cNvSpPr>
            <a:spLocks noGrp="1"/>
          </p:cNvSpPr>
          <p:nvPr>
            <p:ph type="sldNum" sz="quarter" idx="5"/>
          </p:nvPr>
        </p:nvSpPr>
        <p:spPr/>
        <p:txBody>
          <a:bodyPr/>
          <a:lstStyle/>
          <a:p>
            <a:fld id="{166D8934-BABD-A648-8168-A35555020A00}" type="slidenum">
              <a:rPr lang="en-EG" smtClean="0"/>
              <a:t>20</a:t>
            </a:fld>
            <a:endParaRPr lang="en-EG"/>
          </a:p>
        </p:txBody>
      </p:sp>
    </p:spTree>
    <p:extLst>
      <p:ext uri="{BB962C8B-B14F-4D97-AF65-F5344CB8AC3E}">
        <p14:creationId xmlns:p14="http://schemas.microsoft.com/office/powerpoint/2010/main" val="1328158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outlined some of our foundational ideas, let’s take a look around the actual website!</a:t>
            </a:r>
          </a:p>
          <a:p>
            <a:endParaRPr lang="en-US" dirty="0"/>
          </a:p>
          <a:p>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21</a:t>
            </a:fld>
            <a:endParaRPr lang="en-EG"/>
          </a:p>
        </p:txBody>
      </p:sp>
    </p:spTree>
    <p:extLst>
      <p:ext uri="{BB962C8B-B14F-4D97-AF65-F5344CB8AC3E}">
        <p14:creationId xmlns:p14="http://schemas.microsoft.com/office/powerpoint/2010/main" val="2066319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We will now take you through each page of our website following the recommended user’s journey! </a:t>
            </a:r>
          </a:p>
          <a:p>
            <a:pPr marL="171450" indent="-171450">
              <a:buFontTx/>
              <a:buChar char="-"/>
            </a:pPr>
            <a:r>
              <a:rPr lang="en-US" dirty="0"/>
              <a:t>Our homepage was the first part of the website that we developed.</a:t>
            </a:r>
          </a:p>
          <a:p>
            <a:pPr marL="171450" indent="-171450">
              <a:buFontTx/>
              <a:buChar char="-"/>
            </a:pPr>
            <a:r>
              <a:rPr lang="en-US" dirty="0"/>
              <a:t>You can see that we used animation and bright colors to draw in the viewer. </a:t>
            </a:r>
          </a:p>
          <a:p>
            <a:pPr marL="171450" indent="-171450">
              <a:buFontTx/>
              <a:buChar char="-"/>
            </a:pPr>
            <a:r>
              <a:rPr lang="en-US" dirty="0"/>
              <a:t>The animations were created by applying CSS and JavaScript functions to SVG elements, which work together to create a city scape.</a:t>
            </a:r>
          </a:p>
          <a:p>
            <a:pPr marL="171450" indent="-171450">
              <a:buFontTx/>
              <a:buChar char="-"/>
            </a:pPr>
            <a:r>
              <a:rPr lang="en-US" dirty="0"/>
              <a:t>The menu buttons allow the user to start at any place, although we will start with the story. </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Our story page guides the user through our thought process about the analysis and highlights our key findings.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 begins with a quote by Enrique </a:t>
            </a:r>
            <a:r>
              <a:rPr lang="en-US" dirty="0" err="1"/>
              <a:t>Penalosa</a:t>
            </a:r>
            <a:r>
              <a:rPr lang="en-US" dirty="0"/>
              <a:t>, as we feel that urban design and transportation play a vital role in shaping happiness.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included a graphic of the MSOA map, created using QGIS, to allow the user to understand the spatial scale we were using before they explore the interactive map.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used </a:t>
            </a:r>
            <a:r>
              <a:rPr lang="en-US" dirty="0" err="1"/>
              <a:t>chartJS</a:t>
            </a:r>
            <a:r>
              <a:rPr lang="en-US" dirty="0"/>
              <a:t>, </a:t>
            </a:r>
            <a:r>
              <a:rPr lang="en-US" dirty="0" err="1"/>
              <a:t>Jquery</a:t>
            </a:r>
            <a:r>
              <a:rPr lang="en-US" dirty="0"/>
              <a:t>, and D3 to create interactive figures throughout the story, so the user can further explore the data.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story telling effect is enhanced by using ‘</a:t>
            </a:r>
            <a:r>
              <a:rPr lang="en-US" dirty="0" err="1"/>
              <a:t>scrollytelling</a:t>
            </a:r>
            <a:r>
              <a:rPr lang="en-US" dirty="0"/>
              <a:t>’, a library used by the New York Times which creates a blurred transition.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At the end of the story page, we link out to further readings and we take the user to the next next, the interactive map page…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r>
              <a:rPr lang="en-US" dirty="0"/>
              <a:t>The first thing the user sees on the interactive map page is a welcome pop up that gives them information about how to use the map and directs them back to the story page if they haven’t read that yet.</a:t>
            </a:r>
          </a:p>
          <a:p>
            <a:pPr marL="171450" indent="-171450">
              <a:buFontTx/>
              <a:buChar char="-"/>
            </a:pPr>
            <a:r>
              <a:rPr lang="en-US" dirty="0"/>
              <a:t>Once entering the interactive map page, the user will see a ‘dashboard’ layout with the map on the right and several options and visuals on the left. </a:t>
            </a:r>
          </a:p>
          <a:p>
            <a:pPr marL="171450" indent="-171450">
              <a:buFontTx/>
              <a:buChar char="-"/>
            </a:pPr>
            <a:r>
              <a:rPr lang="en-US" dirty="0"/>
              <a:t>There is also a search bar, where the user could enter an area or an address that they are interested in. </a:t>
            </a:r>
          </a:p>
          <a:p>
            <a:pPr marL="171450" indent="-171450">
              <a:buFontTx/>
              <a:buChar char="-"/>
            </a:pPr>
            <a:r>
              <a:rPr lang="en-US" dirty="0"/>
              <a:t>When the user clicks on an MSOA, they will see a bar chart showing the breakdown of transport in that area, compared to the national average. </a:t>
            </a:r>
          </a:p>
          <a:p>
            <a:pPr marL="171450" indent="-171450">
              <a:buFontTx/>
              <a:buChar char="-"/>
            </a:pPr>
            <a:r>
              <a:rPr lang="en-US" dirty="0"/>
              <a:t>They can toggle certain clusters on and off, and more info about the clusters is available in an info pop up. </a:t>
            </a:r>
          </a:p>
          <a:p>
            <a:pPr marL="171450" indent="-171450">
              <a:buFontTx/>
              <a:buChar char="-"/>
            </a:pPr>
            <a:r>
              <a:rPr lang="en-US" dirty="0"/>
              <a:t>Then, after selecting an MSOA, they can turn on the switch to see the commuting flows. By requiring the user to select an MSOA before viewing flows, we prevent them from trying to load too much data, which would slow down their experience. </a:t>
            </a:r>
          </a:p>
          <a:p>
            <a:pPr marL="171450" indent="-171450">
              <a:buFontTx/>
              <a:buChar char="-"/>
            </a:pPr>
            <a:r>
              <a:rPr lang="en-US" dirty="0"/>
              <a:t>The flows are colored based on travel mode, and the thickness corresponds with volume. More info about each flow is shown in a pop up when it is hovered over. </a:t>
            </a:r>
          </a:p>
          <a:p>
            <a:pPr marL="171450" indent="-171450">
              <a:buFontTx/>
              <a:buChar char="-"/>
            </a:pPr>
            <a:r>
              <a:rPr lang="en-US" dirty="0"/>
              <a:t>A burger menu is on every page, which allows the user to go between pages.</a:t>
            </a:r>
          </a:p>
          <a:p>
            <a:pPr marL="171450" indent="-171450">
              <a:buFontTx/>
              <a:buChar char="-"/>
            </a:pPr>
            <a:r>
              <a:rPr lang="en-US" dirty="0"/>
              <a:t>We will now use it to get to the about page. </a:t>
            </a:r>
          </a:p>
          <a:p>
            <a:pPr marL="171450" indent="-171450">
              <a:buFontTx/>
              <a:buChar char="-"/>
            </a:pPr>
            <a:endParaRPr lang="en-US" dirty="0"/>
          </a:p>
          <a:p>
            <a:pPr marL="171450" indent="-171450">
              <a:buFontTx/>
              <a:buChar char="-"/>
            </a:pPr>
            <a:r>
              <a:rPr lang="en-US" dirty="0"/>
              <a:t>This page has information about the project and about us.</a:t>
            </a:r>
          </a:p>
          <a:p>
            <a:pPr marL="171450" indent="-171450">
              <a:buFontTx/>
              <a:buChar char="-"/>
            </a:pPr>
            <a:r>
              <a:rPr lang="en-US" dirty="0"/>
              <a:t>We also linked out to our methodology, in case a viewer would like to read the full report about how the project was completed. </a:t>
            </a:r>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166D8934-BABD-A648-8168-A35555020A00}" type="slidenum">
              <a:rPr lang="en-EG" smtClean="0"/>
              <a:t>22</a:t>
            </a:fld>
            <a:endParaRPr lang="en-EG"/>
          </a:p>
        </p:txBody>
      </p:sp>
    </p:spTree>
    <p:extLst>
      <p:ext uri="{BB962C8B-B14F-4D97-AF65-F5344CB8AC3E}">
        <p14:creationId xmlns:p14="http://schemas.microsoft.com/office/powerpoint/2010/main" val="66624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 is a link to our site, in case you want to explore it for yourself, and thank you for listening to our presentation.</a:t>
            </a:r>
          </a:p>
        </p:txBody>
      </p:sp>
      <p:sp>
        <p:nvSpPr>
          <p:cNvPr id="4" name="Slide Number Placeholder 3"/>
          <p:cNvSpPr>
            <a:spLocks noGrp="1"/>
          </p:cNvSpPr>
          <p:nvPr>
            <p:ph type="sldNum" sz="quarter" idx="5"/>
          </p:nvPr>
        </p:nvSpPr>
        <p:spPr/>
        <p:txBody>
          <a:bodyPr/>
          <a:lstStyle/>
          <a:p>
            <a:fld id="{166D8934-BABD-A648-8168-A35555020A00}" type="slidenum">
              <a:rPr lang="en-EG" smtClean="0"/>
              <a:t>23</a:t>
            </a:fld>
            <a:endParaRPr lang="en-EG"/>
          </a:p>
        </p:txBody>
      </p:sp>
    </p:spTree>
    <p:extLst>
      <p:ext uri="{BB962C8B-B14F-4D97-AF65-F5344CB8AC3E}">
        <p14:creationId xmlns:p14="http://schemas.microsoft.com/office/powerpoint/2010/main" val="149965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Before identifying these transport profiles, there were a few steps we had to go through: gathering data, cleaning it, transforming it and standardizing it</a:t>
            </a:r>
          </a:p>
        </p:txBody>
      </p:sp>
      <p:sp>
        <p:nvSpPr>
          <p:cNvPr id="4" name="Slide Number Placeholder 3"/>
          <p:cNvSpPr>
            <a:spLocks noGrp="1"/>
          </p:cNvSpPr>
          <p:nvPr>
            <p:ph type="sldNum" sz="quarter" idx="5"/>
          </p:nvPr>
        </p:nvSpPr>
        <p:spPr/>
        <p:txBody>
          <a:bodyPr/>
          <a:lstStyle/>
          <a:p>
            <a:fld id="{166D8934-BABD-A648-8168-A35555020A00}" type="slidenum">
              <a:rPr lang="en-EG" smtClean="0"/>
              <a:t>3</a:t>
            </a:fld>
            <a:endParaRPr lang="en-EG"/>
          </a:p>
        </p:txBody>
      </p:sp>
    </p:spTree>
    <p:extLst>
      <p:ext uri="{BB962C8B-B14F-4D97-AF65-F5344CB8AC3E}">
        <p14:creationId xmlns:p14="http://schemas.microsoft.com/office/powerpoint/2010/main" val="892011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to work we required data on transportation usage across England and Wales. This was gathered at the MSOA  level given that this was the lowest geographical scale for which all data was available. The datasets covered transport access nodes, car ownership, commuter flow data between MSOAs and travel time, the latter being a proxy for accessibility. </a:t>
            </a:r>
          </a:p>
        </p:txBody>
      </p:sp>
      <p:sp>
        <p:nvSpPr>
          <p:cNvPr id="4" name="Slide Number Placeholder 3"/>
          <p:cNvSpPr>
            <a:spLocks noGrp="1"/>
          </p:cNvSpPr>
          <p:nvPr>
            <p:ph type="sldNum" sz="quarter" idx="5"/>
          </p:nvPr>
        </p:nvSpPr>
        <p:spPr/>
        <p:txBody>
          <a:bodyPr/>
          <a:lstStyle/>
          <a:p>
            <a:fld id="{166D8934-BABD-A648-8168-A35555020A00}" type="slidenum">
              <a:rPr lang="en-EG" smtClean="0"/>
              <a:t>4</a:t>
            </a:fld>
            <a:endParaRPr lang="en-EG"/>
          </a:p>
        </p:txBody>
      </p:sp>
    </p:spTree>
    <p:extLst>
      <p:ext uri="{BB962C8B-B14F-4D97-AF65-F5344CB8AC3E}">
        <p14:creationId xmlns:p14="http://schemas.microsoft.com/office/powerpoint/2010/main" val="3238083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data that was received was in different formats and not all fit for our purpose. Some of the cleaning process we did included</a:t>
            </a:r>
          </a:p>
          <a:p>
            <a:r>
              <a:rPr lang="en-GB" dirty="0"/>
              <a:t>-  Grouping the flows by origin MSOA and getting the mode share percentages for each MSOA.</a:t>
            </a:r>
          </a:p>
          <a:p>
            <a:r>
              <a:rPr lang="en-GB" dirty="0"/>
              <a:t>-  Conducting a point in polygon analysis for transport access nodes to see how many bus stops, train stations, and metro stations nodes were in each MSOA. </a:t>
            </a:r>
          </a:p>
          <a:p>
            <a:pPr marL="171450" indent="-171450">
              <a:buFontTx/>
              <a:buChar char="-"/>
            </a:pPr>
            <a:r>
              <a:rPr lang="en-GB" dirty="0"/>
              <a:t>Getting average travel time from each MSOA to all other MSOAs by mode. This was used as an accessibility metric</a:t>
            </a:r>
          </a:p>
          <a:p>
            <a:pPr marL="171450" indent="-171450">
              <a:buFontTx/>
              <a:buChar char="-"/>
            </a:pPr>
            <a:r>
              <a:rPr lang="en-GB" dirty="0"/>
              <a:t>Weighing travel times between MSOAs by the flows that occur between them. This allowed us to get an average of actual commuting times by mode for each MSOA</a:t>
            </a:r>
          </a:p>
        </p:txBody>
      </p:sp>
      <p:sp>
        <p:nvSpPr>
          <p:cNvPr id="4" name="Slide Number Placeholder 3"/>
          <p:cNvSpPr>
            <a:spLocks noGrp="1"/>
          </p:cNvSpPr>
          <p:nvPr>
            <p:ph type="sldNum" sz="quarter" idx="5"/>
          </p:nvPr>
        </p:nvSpPr>
        <p:spPr/>
        <p:txBody>
          <a:bodyPr/>
          <a:lstStyle/>
          <a:p>
            <a:fld id="{166D8934-BABD-A648-8168-A35555020A00}" type="slidenum">
              <a:rPr lang="en-EG" smtClean="0"/>
              <a:t>5</a:t>
            </a:fld>
            <a:endParaRPr lang="en-EG"/>
          </a:p>
        </p:txBody>
      </p:sp>
    </p:spTree>
    <p:extLst>
      <p:ext uri="{BB962C8B-B14F-4D97-AF65-F5344CB8AC3E}">
        <p14:creationId xmlns:p14="http://schemas.microsoft.com/office/powerpoint/2010/main" val="503850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data was cleaned, we had to transform and standardise it. Firstly transformation was used because extremes and outliers are likely to influence cluster formation, especially for algorithms using distance-based metrics. Our variables were not skewed in the same degree or necessarily in the same direction, so we used two different transformation techniques</a:t>
            </a:r>
          </a:p>
          <a:p>
            <a:endParaRPr lang="en-GB" dirty="0"/>
          </a:p>
          <a:p>
            <a:r>
              <a:rPr lang="en-GB" dirty="0"/>
              <a:t>Clustering results will also be affected by differences in units, ranges and variations. Therefore the data was standardised after transformation. Again due to the different variable distributions, no single standardization technique fit our data best, so we used three in order to compare the </a:t>
            </a:r>
            <a:r>
              <a:rPr lang="en-GB"/>
              <a:t>result.</a:t>
            </a:r>
            <a:endParaRPr lang="en-GB" dirty="0"/>
          </a:p>
        </p:txBody>
      </p:sp>
      <p:sp>
        <p:nvSpPr>
          <p:cNvPr id="4" name="Slide Number Placeholder 3"/>
          <p:cNvSpPr>
            <a:spLocks noGrp="1"/>
          </p:cNvSpPr>
          <p:nvPr>
            <p:ph type="sldNum" sz="quarter" idx="5"/>
          </p:nvPr>
        </p:nvSpPr>
        <p:spPr/>
        <p:txBody>
          <a:bodyPr/>
          <a:lstStyle/>
          <a:p>
            <a:fld id="{166D8934-BABD-A648-8168-A35555020A00}" type="slidenum">
              <a:rPr lang="en-EG" smtClean="0"/>
              <a:t>6</a:t>
            </a:fld>
            <a:endParaRPr lang="en-EG"/>
          </a:p>
        </p:txBody>
      </p:sp>
    </p:spTree>
    <p:extLst>
      <p:ext uri="{BB962C8B-B14F-4D97-AF65-F5344CB8AC3E}">
        <p14:creationId xmlns:p14="http://schemas.microsoft.com/office/powerpoint/2010/main" val="2307891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data had been cleaned, transformed and standardised we could then perform the clustering process. To this end we could not explore the data before hand due to the high dimensionality of using many different factors. Therefore we performed three different clustering methodologies to be able to compare the results given the different underlying assumptions and the way the analysis is performed. This included </a:t>
            </a:r>
            <a:r>
              <a:rPr lang="en-GB" dirty="0" err="1"/>
              <a:t>Kmeans</a:t>
            </a:r>
            <a:r>
              <a:rPr lang="en-GB" dirty="0"/>
              <a:t>, hierarchical and </a:t>
            </a:r>
            <a:r>
              <a:rPr lang="en-GB" dirty="0" err="1"/>
              <a:t>DBScan</a:t>
            </a:r>
            <a:r>
              <a:rPr lang="en-GB" dirty="0"/>
              <a:t> clustering algorithms from the </a:t>
            </a:r>
            <a:r>
              <a:rPr lang="en-GB" dirty="0" err="1"/>
              <a:t>SKLearn</a:t>
            </a:r>
            <a:r>
              <a:rPr lang="en-GB" dirty="0"/>
              <a:t> package in Python. </a:t>
            </a:r>
          </a:p>
        </p:txBody>
      </p:sp>
      <p:sp>
        <p:nvSpPr>
          <p:cNvPr id="4" name="Slide Number Placeholder 3"/>
          <p:cNvSpPr>
            <a:spLocks noGrp="1"/>
          </p:cNvSpPr>
          <p:nvPr>
            <p:ph type="sldNum" sz="quarter" idx="5"/>
          </p:nvPr>
        </p:nvSpPr>
        <p:spPr/>
        <p:txBody>
          <a:bodyPr/>
          <a:lstStyle/>
          <a:p>
            <a:fld id="{166D8934-BABD-A648-8168-A35555020A00}" type="slidenum">
              <a:rPr lang="en-EG" smtClean="0"/>
              <a:t>7</a:t>
            </a:fld>
            <a:endParaRPr lang="en-EG"/>
          </a:p>
        </p:txBody>
      </p:sp>
    </p:spTree>
    <p:extLst>
      <p:ext uri="{BB962C8B-B14F-4D97-AF65-F5344CB8AC3E}">
        <p14:creationId xmlns:p14="http://schemas.microsoft.com/office/powerpoint/2010/main" val="1977268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order to determine the correct number of clusters for both </a:t>
            </a:r>
            <a:r>
              <a:rPr lang="en-GB" dirty="0" err="1"/>
              <a:t>kmeans</a:t>
            </a:r>
            <a:r>
              <a:rPr lang="en-GB" dirty="0"/>
              <a:t> and </a:t>
            </a:r>
            <a:r>
              <a:rPr lang="en-GB" dirty="0" err="1"/>
              <a:t>hierachial</a:t>
            </a:r>
            <a:r>
              <a:rPr lang="en-GB" dirty="0"/>
              <a:t> we used silhouette plots and elbow plots. </a:t>
            </a:r>
          </a:p>
          <a:p>
            <a:endParaRPr lang="en-GB" dirty="0"/>
          </a:p>
          <a:p>
            <a:r>
              <a:rPr lang="en-GB" dirty="0"/>
              <a:t>From this we could then evaluate the outputs. </a:t>
            </a:r>
          </a:p>
          <a:p>
            <a:r>
              <a:rPr lang="en-GB" dirty="0"/>
              <a:t>In order to evaluate the clustering outputs and choose the one that best represented reality we first plotted the distribution of MSOAs assigned to each cluster. This was because a clustering output that assigned MSOAs to a single cluster could not be said to be representative and therefore potentially biased. The second step to interpret these was to explore the distribution of variables within each cluster to see whether there was meaningful differentiation and there was interpretability. Finally, we plotted the results to see whether the different cluster profiles matched with geographic reality.</a:t>
            </a:r>
          </a:p>
        </p:txBody>
      </p:sp>
      <p:sp>
        <p:nvSpPr>
          <p:cNvPr id="4" name="Slide Number Placeholder 3"/>
          <p:cNvSpPr>
            <a:spLocks noGrp="1"/>
          </p:cNvSpPr>
          <p:nvPr>
            <p:ph type="sldNum" sz="quarter" idx="5"/>
          </p:nvPr>
        </p:nvSpPr>
        <p:spPr/>
        <p:txBody>
          <a:bodyPr/>
          <a:lstStyle/>
          <a:p>
            <a:fld id="{166D8934-BABD-A648-8168-A35555020A00}" type="slidenum">
              <a:rPr lang="en-EG" smtClean="0"/>
              <a:t>8</a:t>
            </a:fld>
            <a:endParaRPr lang="en-EG"/>
          </a:p>
        </p:txBody>
      </p:sp>
    </p:spTree>
    <p:extLst>
      <p:ext uri="{BB962C8B-B14F-4D97-AF65-F5344CB8AC3E}">
        <p14:creationId xmlns:p14="http://schemas.microsoft.com/office/powerpoint/2010/main" val="1316642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workflow chosen was that following log transformation, z-score standardisation and then k-means clustering.</a:t>
            </a:r>
          </a:p>
        </p:txBody>
      </p:sp>
      <p:sp>
        <p:nvSpPr>
          <p:cNvPr id="4" name="Slide Number Placeholder 3"/>
          <p:cNvSpPr>
            <a:spLocks noGrp="1"/>
          </p:cNvSpPr>
          <p:nvPr>
            <p:ph type="sldNum" sz="quarter" idx="5"/>
          </p:nvPr>
        </p:nvSpPr>
        <p:spPr/>
        <p:txBody>
          <a:bodyPr/>
          <a:lstStyle/>
          <a:p>
            <a:fld id="{166D8934-BABD-A648-8168-A35555020A00}" type="slidenum">
              <a:rPr lang="en-EG" smtClean="0"/>
              <a:t>9</a:t>
            </a:fld>
            <a:endParaRPr lang="en-EG"/>
          </a:p>
        </p:txBody>
      </p:sp>
    </p:spTree>
    <p:extLst>
      <p:ext uri="{BB962C8B-B14F-4D97-AF65-F5344CB8AC3E}">
        <p14:creationId xmlns:p14="http://schemas.microsoft.com/office/powerpoint/2010/main" val="5022584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7D350A85-E636-47FB-855E-5E507C99E4E4}" type="datetimeFigureOut">
              <a:rPr lang="en-GB" smtClean="0"/>
              <a:t>28/05/2020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55966838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350A85-E636-47FB-855E-5E507C99E4E4}" type="datetimeFigureOut">
              <a:rPr lang="en-GB" smtClean="0"/>
              <a:t>28/05/2020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855834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350A85-E636-47FB-855E-5E507C99E4E4}" type="datetimeFigureOut">
              <a:rPr lang="en-GB" smtClean="0"/>
              <a:t>28/05/2020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4857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350A85-E636-47FB-855E-5E507C99E4E4}" type="datetimeFigureOut">
              <a:rPr lang="en-GB" smtClean="0"/>
              <a:t>28/05/2020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928460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D350A85-E636-47FB-855E-5E507C99E4E4}" type="datetimeFigureOut">
              <a:rPr lang="en-GB" smtClean="0"/>
              <a:t>28/05/2020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22465660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D350A85-E636-47FB-855E-5E507C99E4E4}" type="datetimeFigureOut">
              <a:rPr lang="en-GB" smtClean="0"/>
              <a:t>28/05/2020</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504549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D350A85-E636-47FB-855E-5E507C99E4E4}" type="datetimeFigureOut">
              <a:rPr lang="en-GB" smtClean="0"/>
              <a:t>28/05/2020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6B49F10-0885-4CAD-899C-A9F2B51A6E26}"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6493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350A85-E636-47FB-855E-5E507C99E4E4}" type="datetimeFigureOut">
              <a:rPr lang="en-GB" smtClean="0"/>
              <a:t>28/05/2020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32573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350A85-E636-47FB-855E-5E507C99E4E4}" type="datetimeFigureOut">
              <a:rPr lang="en-GB" smtClean="0"/>
              <a:t>28/05/2020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970318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350A85-E636-47FB-855E-5E507C99E4E4}" type="datetimeFigureOut">
              <a:rPr lang="en-GB" smtClean="0"/>
              <a:t>28/05/2020</a:t>
            </a:fld>
            <a:endParaRPr lang="en-GB"/>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GB"/>
          </a:p>
        </p:txBody>
      </p:sp>
      <p:sp>
        <p:nvSpPr>
          <p:cNvPr id="7" name="Slide Number Placeholder 6"/>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2933615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7D350A85-E636-47FB-855E-5E507C99E4E4}" type="datetimeFigureOut">
              <a:rPr lang="en-GB" smtClean="0"/>
              <a:t>28/05/2020</a:t>
            </a:fld>
            <a:endParaRPr lang="en-GB"/>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GB"/>
          </a:p>
        </p:txBody>
      </p:sp>
      <p:sp>
        <p:nvSpPr>
          <p:cNvPr id="7" name="Slide Number Placeholder 6"/>
          <p:cNvSpPr>
            <a:spLocks noGrp="1"/>
          </p:cNvSpPr>
          <p:nvPr>
            <p:ph type="sldNum" sz="quarter" idx="12"/>
          </p:nvPr>
        </p:nvSpPr>
        <p:spPr/>
        <p:txBody>
          <a:bodyPr/>
          <a:lstStyle/>
          <a:p>
            <a:fld id="{E6B49F10-0885-4CAD-899C-A9F2B51A6E26}" type="slidenum">
              <a:rPr lang="en-GB" smtClean="0"/>
              <a:t>‹#›</a:t>
            </a:fld>
            <a:endParaRPr lang="en-GB"/>
          </a:p>
        </p:txBody>
      </p:sp>
    </p:spTree>
    <p:extLst>
      <p:ext uri="{BB962C8B-B14F-4D97-AF65-F5344CB8AC3E}">
        <p14:creationId xmlns:p14="http://schemas.microsoft.com/office/powerpoint/2010/main" val="197575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7D350A85-E636-47FB-855E-5E507C99E4E4}" type="datetimeFigureOut">
              <a:rPr lang="en-GB" smtClean="0"/>
              <a:t>28/05/2020</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6B49F10-0885-4CAD-899C-A9F2B51A6E26}" type="slidenum">
              <a:rPr lang="en-GB" smtClean="0"/>
              <a:t>‹#›</a:t>
            </a:fld>
            <a:endParaRPr lang="en-GB"/>
          </a:p>
        </p:txBody>
      </p:sp>
    </p:spTree>
    <p:extLst>
      <p:ext uri="{BB962C8B-B14F-4D97-AF65-F5344CB8AC3E}">
        <p14:creationId xmlns:p14="http://schemas.microsoft.com/office/powerpoint/2010/main" val="206892135"/>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video" Target="https://www.youtube.com/embed/NKV3-JSwt8k?feature=oembed" TargetMode="Externa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hyperlink" Target="https://tinyurl.com/EWTransportProfiles"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1">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0851FB-6676-426C-9C86-C7175708E51D}"/>
              </a:ext>
            </a:extLst>
          </p:cNvPr>
          <p:cNvSpPr>
            <a:spLocks noGrp="1"/>
          </p:cNvSpPr>
          <p:nvPr>
            <p:ph type="ctrTitle"/>
          </p:nvPr>
        </p:nvSpPr>
        <p:spPr>
          <a:xfrm>
            <a:off x="690017" y="1307593"/>
            <a:ext cx="4692879" cy="1188720"/>
          </a:xfrm>
          <a:solidFill>
            <a:srgbClr val="FFFFFF"/>
          </a:solidFill>
          <a:ln>
            <a:solidFill>
              <a:srgbClr val="404040"/>
            </a:solidFill>
          </a:ln>
        </p:spPr>
        <p:txBody>
          <a:bodyPr vert="horz" lIns="182880" tIns="182880" rIns="182880" bIns="182880" rtlCol="0" anchor="ctr">
            <a:normAutofit fontScale="90000"/>
          </a:bodyPr>
          <a:lstStyle/>
          <a:p>
            <a:r>
              <a:rPr lang="en-US" sz="2800" dirty="0"/>
              <a:t>Identifying transport profiles of England and Wales</a:t>
            </a:r>
          </a:p>
        </p:txBody>
      </p:sp>
      <p:sp>
        <p:nvSpPr>
          <p:cNvPr id="3" name="Subtitle 2">
            <a:extLst>
              <a:ext uri="{FF2B5EF4-FFF2-40B4-BE49-F238E27FC236}">
                <a16:creationId xmlns:a16="http://schemas.microsoft.com/office/drawing/2014/main" id="{CEFFD8AA-D87F-4601-9E7E-71B4DF6BD56B}"/>
              </a:ext>
            </a:extLst>
          </p:cNvPr>
          <p:cNvSpPr>
            <a:spLocks noGrp="1"/>
          </p:cNvSpPr>
          <p:nvPr>
            <p:ph type="subTitle" idx="1"/>
          </p:nvPr>
        </p:nvSpPr>
        <p:spPr>
          <a:xfrm>
            <a:off x="804672" y="2858703"/>
            <a:ext cx="4475892" cy="3042547"/>
          </a:xfrm>
        </p:spPr>
        <p:txBody>
          <a:bodyPr vert="horz" lIns="91440" tIns="45720" rIns="91440" bIns="45720" rtlCol="0">
            <a:normAutofit/>
          </a:bodyPr>
          <a:lstStyle/>
          <a:p>
            <a:pPr indent="-228600">
              <a:buFont typeface="Arial" panose="020B0604020202020204" pitchFamily="34" charset="0"/>
              <a:buChar char="•"/>
            </a:pPr>
            <a:r>
              <a:rPr lang="en-US" dirty="0">
                <a:solidFill>
                  <a:srgbClr val="FFFFFF"/>
                </a:solidFill>
              </a:rPr>
              <a:t>Philip Wilkinson</a:t>
            </a:r>
          </a:p>
          <a:p>
            <a:pPr indent="-228600">
              <a:buFont typeface="Arial" panose="020B0604020202020204" pitchFamily="34" charset="0"/>
              <a:buChar char="•"/>
            </a:pPr>
            <a:r>
              <a:rPr lang="en-US" dirty="0">
                <a:solidFill>
                  <a:srgbClr val="FFFFFF"/>
                </a:solidFill>
              </a:rPr>
              <a:t>Cheyne Campbell</a:t>
            </a:r>
          </a:p>
          <a:p>
            <a:pPr indent="-228600">
              <a:buFont typeface="Arial" panose="020B0604020202020204" pitchFamily="34" charset="0"/>
              <a:buChar char="•"/>
            </a:pPr>
            <a:r>
              <a:rPr lang="en-US" dirty="0">
                <a:solidFill>
                  <a:srgbClr val="FFFFFF"/>
                </a:solidFill>
              </a:rPr>
              <a:t>Alicja Kotarba</a:t>
            </a:r>
          </a:p>
          <a:p>
            <a:pPr indent="-228600">
              <a:buFont typeface="Arial" panose="020B0604020202020204" pitchFamily="34" charset="0"/>
              <a:buChar char="•"/>
            </a:pPr>
            <a:r>
              <a:rPr lang="en-US" dirty="0">
                <a:solidFill>
                  <a:srgbClr val="FFFFFF"/>
                </a:solidFill>
              </a:rPr>
              <a:t>Nathanael Sheehan </a:t>
            </a:r>
          </a:p>
          <a:p>
            <a:pPr indent="-228600">
              <a:buFont typeface="Arial" panose="020B0604020202020204" pitchFamily="34" charset="0"/>
              <a:buChar char="•"/>
            </a:pPr>
            <a:r>
              <a:rPr lang="en-US" dirty="0">
                <a:solidFill>
                  <a:srgbClr val="FFFFFF"/>
                </a:solidFill>
              </a:rPr>
              <a:t>Hussein Mahfouz</a:t>
            </a:r>
          </a:p>
        </p:txBody>
      </p:sp>
      <p:sp>
        <p:nvSpPr>
          <p:cNvPr id="15" name="Rectangle 13">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Train">
            <a:extLst>
              <a:ext uri="{FF2B5EF4-FFF2-40B4-BE49-F238E27FC236}">
                <a16:creationId xmlns:a16="http://schemas.microsoft.com/office/drawing/2014/main" id="{7BCB3A25-52D1-45CD-9397-ECAC6713C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3221006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2F3BD-4F99-6043-BB88-891620C59AB5}"/>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US" dirty="0">
                <a:solidFill>
                  <a:srgbClr val="FFFFFF"/>
                </a:solidFill>
              </a:rPr>
              <a:t>Clustering: results</a:t>
            </a:r>
            <a:r>
              <a:rPr lang="en-EG">
                <a:solidFill>
                  <a:srgbClr val="FFFFFF"/>
                </a:solidFill>
              </a:rPr>
              <a:t>CLUSTERING: RESULTS</a:t>
            </a:r>
          </a:p>
        </p:txBody>
      </p:sp>
      <p:sp useBgFill="1">
        <p:nvSpPr>
          <p:cNvPr id="34" name="Rectangle 33">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Content Placeholder 2">
            <a:extLst>
              <a:ext uri="{FF2B5EF4-FFF2-40B4-BE49-F238E27FC236}">
                <a16:creationId xmlns:a16="http://schemas.microsoft.com/office/drawing/2014/main" id="{1518DCFC-0582-47AF-8944-F92792738ED7}"/>
              </a:ext>
            </a:extLst>
          </p:cNvPr>
          <p:cNvGraphicFramePr>
            <a:graphicFrameLocks noGrp="1"/>
          </p:cNvGraphicFramePr>
          <p:nvPr>
            <p:ph idx="1"/>
            <p:extLst>
              <p:ext uri="{D42A27DB-BD31-4B8C-83A1-F6EECF244321}">
                <p14:modId xmlns:p14="http://schemas.microsoft.com/office/powerpoint/2010/main" val="768234525"/>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978315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sz="2600">
                <a:solidFill>
                  <a:schemeClr val="bg1"/>
                </a:solidFill>
              </a:rPr>
              <a:t>Classification</a:t>
            </a:r>
          </a:p>
        </p:txBody>
      </p:sp>
      <p:graphicFrame>
        <p:nvGraphicFramePr>
          <p:cNvPr id="5" name="Content Placeholder 2">
            <a:extLst>
              <a:ext uri="{FF2B5EF4-FFF2-40B4-BE49-F238E27FC236}">
                <a16:creationId xmlns:a16="http://schemas.microsoft.com/office/drawing/2014/main" id="{EBECAF2B-8007-44CE-A507-C3DFAA0D4458}"/>
              </a:ext>
            </a:extLst>
          </p:cNvPr>
          <p:cNvGraphicFramePr>
            <a:graphicFrameLocks noGrp="1"/>
          </p:cNvGraphicFramePr>
          <p:nvPr>
            <p:ph idx="1"/>
            <p:extLst>
              <p:ext uri="{D42A27DB-BD31-4B8C-83A1-F6EECF244321}">
                <p14:modId xmlns:p14="http://schemas.microsoft.com/office/powerpoint/2010/main" val="241806130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07C54F03-25C7-994A-938D-449BA77487D2}"/>
              </a:ext>
            </a:extLst>
          </p:cNvPr>
          <p:cNvSpPr txBox="1"/>
          <p:nvPr/>
        </p:nvSpPr>
        <p:spPr>
          <a:xfrm>
            <a:off x="7464297" y="417748"/>
            <a:ext cx="1917956" cy="430887"/>
          </a:xfrm>
          <a:prstGeom prst="rect">
            <a:avLst/>
          </a:prstGeom>
          <a:noFill/>
        </p:spPr>
        <p:txBody>
          <a:bodyPr wrap="square" rtlCol="0">
            <a:spAutoFit/>
          </a:bodyPr>
          <a:lstStyle/>
          <a:p>
            <a:pPr algn="ctr"/>
            <a:r>
              <a:rPr lang="en-EG" sz="2200" dirty="0"/>
              <a:t>Data Used</a:t>
            </a:r>
          </a:p>
        </p:txBody>
      </p:sp>
    </p:spTree>
    <p:extLst>
      <p:ext uri="{BB962C8B-B14F-4D97-AF65-F5344CB8AC3E}">
        <p14:creationId xmlns:p14="http://schemas.microsoft.com/office/powerpoint/2010/main" val="299151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a:solidFill>
                  <a:srgbClr val="262626"/>
                </a:solidFill>
              </a:rPr>
              <a:t>Classification</a:t>
            </a:r>
          </a:p>
        </p:txBody>
      </p:sp>
      <p:sp>
        <p:nvSpPr>
          <p:cNvPr id="3" name="Content Placeholder 2">
            <a:extLst>
              <a:ext uri="{FF2B5EF4-FFF2-40B4-BE49-F238E27FC236}">
                <a16:creationId xmlns:a16="http://schemas.microsoft.com/office/drawing/2014/main" id="{16173ABB-4354-4616-8C8D-2995AEB9D5EA}"/>
              </a:ext>
            </a:extLst>
          </p:cNvPr>
          <p:cNvSpPr>
            <a:spLocks noGrp="1"/>
          </p:cNvSpPr>
          <p:nvPr>
            <p:ph idx="1"/>
          </p:nvPr>
        </p:nvSpPr>
        <p:spPr>
          <a:xfrm>
            <a:off x="804672" y="2858703"/>
            <a:ext cx="4475892" cy="3042547"/>
          </a:xfrm>
        </p:spPr>
        <p:txBody>
          <a:bodyPr>
            <a:normAutofit/>
          </a:bodyPr>
          <a:lstStyle/>
          <a:p>
            <a:r>
              <a:rPr lang="en-GB" dirty="0">
                <a:solidFill>
                  <a:srgbClr val="FFFFFF"/>
                </a:solidFill>
              </a:rPr>
              <a:t>Random forest</a:t>
            </a:r>
          </a:p>
          <a:p>
            <a:pPr lvl="2"/>
            <a:r>
              <a:rPr lang="en-GB" dirty="0">
                <a:solidFill>
                  <a:srgbClr val="FFFFFF"/>
                </a:solidFill>
              </a:rPr>
              <a:t>100 trees with a max depth of 3 to aid interpretability </a:t>
            </a:r>
          </a:p>
          <a:p>
            <a:pPr lvl="2"/>
            <a:r>
              <a:rPr lang="en-GB" dirty="0">
                <a:solidFill>
                  <a:srgbClr val="FFFFFF"/>
                </a:solidFill>
              </a:rPr>
              <a:t>Accuracy shows that 65% of MSOAs are correctly classified by the model</a:t>
            </a:r>
          </a:p>
          <a:p>
            <a:pPr lvl="2"/>
            <a:r>
              <a:rPr lang="en-GB" dirty="0">
                <a:solidFill>
                  <a:srgbClr val="FFFFFF"/>
                </a:solidFill>
              </a:rPr>
              <a:t>Most important features: population per hectare and net annual income (£)</a:t>
            </a:r>
          </a:p>
          <a:p>
            <a:pPr lvl="2"/>
            <a:r>
              <a:rPr lang="en-GB" dirty="0">
                <a:solidFill>
                  <a:srgbClr val="FFFFFF"/>
                </a:solidFill>
              </a:rPr>
              <a:t>Interpretability could come from exploring the individual trees</a:t>
            </a:r>
          </a:p>
        </p:txBody>
      </p:sp>
      <p:sp>
        <p:nvSpPr>
          <p:cNvPr id="12" name="Rectangle 11">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eciduous tree">
            <a:extLst>
              <a:ext uri="{FF2B5EF4-FFF2-40B4-BE49-F238E27FC236}">
                <a16:creationId xmlns:a16="http://schemas.microsoft.com/office/drawing/2014/main" id="{EEE6EEE7-7202-4A41-A703-0247BE6DB9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64692" y="1190881"/>
            <a:ext cx="4159568" cy="4159568"/>
          </a:xfrm>
          <a:prstGeom prst="rect">
            <a:avLst/>
          </a:prstGeom>
        </p:spPr>
      </p:pic>
    </p:spTree>
    <p:extLst>
      <p:ext uri="{BB962C8B-B14F-4D97-AF65-F5344CB8AC3E}">
        <p14:creationId xmlns:p14="http://schemas.microsoft.com/office/powerpoint/2010/main" val="2855813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7">
            <a:extLst>
              <a:ext uri="{FF2B5EF4-FFF2-40B4-BE49-F238E27FC236}">
                <a16:creationId xmlns:a16="http://schemas.microsoft.com/office/drawing/2014/main" id="{A535BEA9-798B-47B2-8A95-998A7255B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1559052"/>
            <a:ext cx="10271760" cy="4347972"/>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8F1190-24D8-489D-913C-6CACB318AB2C}"/>
              </a:ext>
            </a:extLst>
          </p:cNvPr>
          <p:cNvSpPr>
            <a:spLocks noGrp="1"/>
          </p:cNvSpPr>
          <p:nvPr>
            <p:ph type="title"/>
          </p:nvPr>
        </p:nvSpPr>
        <p:spPr>
          <a:xfrm>
            <a:off x="2231136" y="964692"/>
            <a:ext cx="7729728" cy="1188720"/>
          </a:xfrm>
          <a:ln>
            <a:solidFill>
              <a:srgbClr val="404040"/>
            </a:solidFill>
          </a:ln>
        </p:spPr>
        <p:txBody>
          <a:bodyPr vert="horz" lIns="182880" tIns="182880" rIns="182880" bIns="182880" rtlCol="0" anchor="ctr">
            <a:normAutofit/>
          </a:bodyPr>
          <a:lstStyle/>
          <a:p>
            <a:r>
              <a:rPr lang="en-US"/>
              <a:t>Classification RESULTS</a:t>
            </a:r>
          </a:p>
        </p:txBody>
      </p:sp>
      <p:pic>
        <p:nvPicPr>
          <p:cNvPr id="8" name="Picture 7" descr="A picture containing clock&#10;&#10;Description automatically generated">
            <a:extLst>
              <a:ext uri="{FF2B5EF4-FFF2-40B4-BE49-F238E27FC236}">
                <a16:creationId xmlns:a16="http://schemas.microsoft.com/office/drawing/2014/main" id="{568659D6-7336-8949-801E-BD7226F03E94}"/>
              </a:ext>
            </a:extLst>
          </p:cNvPr>
          <p:cNvPicPr/>
          <p:nvPr/>
        </p:nvPicPr>
        <p:blipFill>
          <a:blip r:embed="rId3">
            <a:extLst>
              <a:ext uri="{28A0092B-C50C-407E-A947-70E740481C1C}">
                <a14:useLocalDpi xmlns:a14="http://schemas.microsoft.com/office/drawing/2010/main" val="0"/>
              </a:ext>
            </a:extLst>
          </a:blip>
          <a:stretch>
            <a:fillRect/>
          </a:stretch>
        </p:blipFill>
        <p:spPr>
          <a:xfrm>
            <a:off x="1444752" y="2702152"/>
            <a:ext cx="9314170" cy="2491540"/>
          </a:xfrm>
          <a:prstGeom prst="rect">
            <a:avLst/>
          </a:prstGeom>
        </p:spPr>
      </p:pic>
    </p:spTree>
    <p:extLst>
      <p:ext uri="{BB962C8B-B14F-4D97-AF65-F5344CB8AC3E}">
        <p14:creationId xmlns:p14="http://schemas.microsoft.com/office/powerpoint/2010/main" val="1218949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C82ABE-592D-A94C-90BC-4366D838D392}"/>
              </a:ext>
            </a:extLst>
          </p:cNvPr>
          <p:cNvSpPr>
            <a:spLocks noGrp="1"/>
          </p:cNvSpPr>
          <p:nvPr>
            <p:ph type="title"/>
          </p:nvPr>
        </p:nvSpPr>
        <p:spPr>
          <a:xfrm>
            <a:off x="965198" y="2474895"/>
            <a:ext cx="6212764" cy="1908215"/>
          </a:xfrm>
          <a:noFill/>
          <a:ln>
            <a:solidFill>
              <a:schemeClr val="tx1"/>
            </a:solidFill>
          </a:ln>
        </p:spPr>
        <p:txBody>
          <a:bodyPr vert="horz" wrap="square" lIns="274320" tIns="182880" rIns="274320" bIns="182880" rtlCol="0" anchor="ctr" anchorCtr="1">
            <a:normAutofit/>
          </a:bodyPr>
          <a:lstStyle/>
          <a:p>
            <a:r>
              <a:rPr lang="en-US" sz="4000">
                <a:solidFill>
                  <a:schemeClr val="tx1"/>
                </a:solidFill>
              </a:rPr>
              <a:t>WEB VISUALIZATION</a:t>
            </a:r>
          </a:p>
        </p:txBody>
      </p:sp>
      <p:sp>
        <p:nvSpPr>
          <p:cNvPr id="9" name="Rectangle 8">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3229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age10.png">
            <a:extLst>
              <a:ext uri="{FF2B5EF4-FFF2-40B4-BE49-F238E27FC236}">
                <a16:creationId xmlns:a16="http://schemas.microsoft.com/office/drawing/2014/main" id="{48C9B3FD-78C5-9644-A412-49F0701ECE10}"/>
              </a:ext>
            </a:extLst>
          </p:cNvPr>
          <p:cNvPicPr/>
          <p:nvPr/>
        </p:nvPicPr>
        <p:blipFill rotWithShape="1">
          <a:blip r:embed="rId3"/>
          <a:srcRect t="10062" r="2" b="2"/>
          <a:stretch/>
        </p:blipFill>
        <p:spPr>
          <a:xfrm>
            <a:off x="20" y="1"/>
            <a:ext cx="6050258" cy="3400925"/>
          </a:xfrm>
          <a:custGeom>
            <a:avLst/>
            <a:gdLst/>
            <a:ahLst/>
            <a:cxnLst/>
            <a:rect l="l" t="t" r="r" b="b"/>
            <a:pathLst>
              <a:path w="6050278" h="3400925">
                <a:moveTo>
                  <a:pt x="0" y="0"/>
                </a:moveTo>
                <a:lnTo>
                  <a:pt x="6050278" y="0"/>
                </a:lnTo>
                <a:lnTo>
                  <a:pt x="6050278" y="1827306"/>
                </a:lnTo>
                <a:lnTo>
                  <a:pt x="3892296" y="1827306"/>
                </a:lnTo>
                <a:lnTo>
                  <a:pt x="3892296" y="3400925"/>
                </a:lnTo>
                <a:lnTo>
                  <a:pt x="0" y="3400925"/>
                </a:lnTo>
                <a:close/>
              </a:path>
            </a:pathLst>
          </a:custGeom>
        </p:spPr>
      </p:pic>
      <p:pic>
        <p:nvPicPr>
          <p:cNvPr id="7" name="image5.png" descr="A close up of text on a white background&#10;&#10;Description automatically generated">
            <a:extLst>
              <a:ext uri="{FF2B5EF4-FFF2-40B4-BE49-F238E27FC236}">
                <a16:creationId xmlns:a16="http://schemas.microsoft.com/office/drawing/2014/main" id="{DCE16D31-4F88-4944-9A6A-E88F2979EE50}"/>
              </a:ext>
            </a:extLst>
          </p:cNvPr>
          <p:cNvPicPr/>
          <p:nvPr/>
        </p:nvPicPr>
        <p:blipFill rotWithShape="1">
          <a:blip r:embed="rId4"/>
          <a:srcRect r="12830" b="2"/>
          <a:stretch/>
        </p:blipFill>
        <p:spPr>
          <a:xfrm>
            <a:off x="6141722" y="1"/>
            <a:ext cx="6050278" cy="3400925"/>
          </a:xfrm>
          <a:custGeom>
            <a:avLst/>
            <a:gdLst/>
            <a:ahLst/>
            <a:cxnLst/>
            <a:rect l="l" t="t" r="r" b="b"/>
            <a:pathLst>
              <a:path w="6050278" h="3400925">
                <a:moveTo>
                  <a:pt x="0" y="0"/>
                </a:moveTo>
                <a:lnTo>
                  <a:pt x="6050278" y="0"/>
                </a:lnTo>
                <a:lnTo>
                  <a:pt x="6050278" y="3400925"/>
                </a:lnTo>
                <a:lnTo>
                  <a:pt x="2157982" y="3400925"/>
                </a:lnTo>
                <a:lnTo>
                  <a:pt x="2157982" y="1827306"/>
                </a:lnTo>
                <a:lnTo>
                  <a:pt x="0" y="1827306"/>
                </a:lnTo>
                <a:close/>
              </a:path>
            </a:pathLst>
          </a:custGeom>
        </p:spPr>
      </p:pic>
      <p:pic>
        <p:nvPicPr>
          <p:cNvPr id="10" name="image9.png" descr="A picture containing indoor, monitor, screen, kite&#10;&#10;Description automatically generated">
            <a:extLst>
              <a:ext uri="{FF2B5EF4-FFF2-40B4-BE49-F238E27FC236}">
                <a16:creationId xmlns:a16="http://schemas.microsoft.com/office/drawing/2014/main" id="{88613E02-A05F-7A46-8D10-EF7F54471A74}"/>
              </a:ext>
            </a:extLst>
          </p:cNvPr>
          <p:cNvPicPr/>
          <p:nvPr/>
        </p:nvPicPr>
        <p:blipFill rotWithShape="1">
          <a:blip r:embed="rId5"/>
          <a:srcRect t="7840" r="2" b="3072"/>
          <a:stretch/>
        </p:blipFill>
        <p:spPr>
          <a:xfrm>
            <a:off x="20" y="3489159"/>
            <a:ext cx="6050258" cy="3368841"/>
          </a:xfrm>
          <a:custGeom>
            <a:avLst/>
            <a:gdLst/>
            <a:ahLst/>
            <a:cxnLst/>
            <a:rect l="l" t="t" r="r" b="b"/>
            <a:pathLst>
              <a:path w="6050278" h="3368841">
                <a:moveTo>
                  <a:pt x="0" y="0"/>
                </a:moveTo>
                <a:lnTo>
                  <a:pt x="3892296" y="0"/>
                </a:lnTo>
                <a:lnTo>
                  <a:pt x="3892296" y="1541535"/>
                </a:lnTo>
                <a:lnTo>
                  <a:pt x="6050278" y="1541535"/>
                </a:lnTo>
                <a:lnTo>
                  <a:pt x="6050278" y="3368841"/>
                </a:lnTo>
                <a:lnTo>
                  <a:pt x="0" y="3368841"/>
                </a:lnTo>
                <a:close/>
              </a:path>
            </a:pathLst>
          </a:custGeom>
        </p:spPr>
      </p:pic>
      <p:pic>
        <p:nvPicPr>
          <p:cNvPr id="11" name="image12.png">
            <a:extLst>
              <a:ext uri="{FF2B5EF4-FFF2-40B4-BE49-F238E27FC236}">
                <a16:creationId xmlns:a16="http://schemas.microsoft.com/office/drawing/2014/main" id="{11E2DA66-5FC4-8C4D-9B40-C3131C87E8C7}"/>
              </a:ext>
            </a:extLst>
          </p:cNvPr>
          <p:cNvPicPr/>
          <p:nvPr/>
        </p:nvPicPr>
        <p:blipFill rotWithShape="1">
          <a:blip r:embed="rId6"/>
          <a:srcRect t="10913" r="2"/>
          <a:stretch/>
        </p:blipFill>
        <p:spPr>
          <a:xfrm>
            <a:off x="6141722" y="3489159"/>
            <a:ext cx="6050278" cy="3368841"/>
          </a:xfrm>
          <a:custGeom>
            <a:avLst/>
            <a:gdLst/>
            <a:ahLst/>
            <a:cxnLst/>
            <a:rect l="l" t="t" r="r" b="b"/>
            <a:pathLst>
              <a:path w="6050278" h="3368841">
                <a:moveTo>
                  <a:pt x="2157982" y="0"/>
                </a:moveTo>
                <a:lnTo>
                  <a:pt x="6050278" y="0"/>
                </a:lnTo>
                <a:lnTo>
                  <a:pt x="6050278" y="3368841"/>
                </a:lnTo>
                <a:lnTo>
                  <a:pt x="0" y="3368841"/>
                </a:lnTo>
                <a:lnTo>
                  <a:pt x="0" y="1541535"/>
                </a:lnTo>
                <a:lnTo>
                  <a:pt x="2157982" y="1541535"/>
                </a:lnTo>
                <a:close/>
              </a:path>
            </a:pathLst>
          </a:custGeom>
        </p:spPr>
      </p:pic>
      <p:pic>
        <p:nvPicPr>
          <p:cNvPr id="9" name="image7.png" descr="A close up of text on a white background&#10;&#10;Description automatically generated">
            <a:extLst>
              <a:ext uri="{FF2B5EF4-FFF2-40B4-BE49-F238E27FC236}">
                <a16:creationId xmlns:a16="http://schemas.microsoft.com/office/drawing/2014/main" id="{99D2251A-448F-824F-AEAF-399C923D222F}"/>
              </a:ext>
            </a:extLst>
          </p:cNvPr>
          <p:cNvPicPr/>
          <p:nvPr/>
        </p:nvPicPr>
        <p:blipFill rotWithShape="1">
          <a:blip r:embed="rId7"/>
          <a:srcRect r="12594" b="1"/>
          <a:stretch/>
        </p:blipFill>
        <p:spPr>
          <a:xfrm>
            <a:off x="3983736" y="1918638"/>
            <a:ext cx="4224528" cy="3020725"/>
          </a:xfrm>
          <a:prstGeom prst="rect">
            <a:avLst/>
          </a:prstGeom>
        </p:spPr>
      </p:pic>
    </p:spTree>
    <p:extLst>
      <p:ext uri="{BB962C8B-B14F-4D97-AF65-F5344CB8AC3E}">
        <p14:creationId xmlns:p14="http://schemas.microsoft.com/office/powerpoint/2010/main" val="195916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12CE3D-F045-604D-B3A1-12BA6BD7150A}"/>
              </a:ext>
            </a:extLst>
          </p:cNvPr>
          <p:cNvSpPr>
            <a:spLocks noGrp="1"/>
          </p:cNvSpPr>
          <p:nvPr>
            <p:ph type="ctrTitle"/>
          </p:nvPr>
        </p:nvSpPr>
        <p:spPr>
          <a:xfrm>
            <a:off x="804672" y="2404872"/>
            <a:ext cx="3044950" cy="1627792"/>
          </a:xfrm>
        </p:spPr>
        <p:txBody>
          <a:bodyPr>
            <a:normAutofit/>
          </a:bodyPr>
          <a:lstStyle/>
          <a:p>
            <a:r>
              <a:rPr lang="en-US" sz="2800"/>
              <a:t>Site structure</a:t>
            </a:r>
          </a:p>
        </p:txBody>
      </p:sp>
      <p:sp>
        <p:nvSpPr>
          <p:cNvPr id="5" name="Subtitle 4">
            <a:extLst>
              <a:ext uri="{FF2B5EF4-FFF2-40B4-BE49-F238E27FC236}">
                <a16:creationId xmlns:a16="http://schemas.microsoft.com/office/drawing/2014/main" id="{130E330F-65FD-9543-9449-30901AA86499}"/>
              </a:ext>
            </a:extLst>
          </p:cNvPr>
          <p:cNvSpPr>
            <a:spLocks noGrp="1"/>
          </p:cNvSpPr>
          <p:nvPr>
            <p:ph type="subTitle" idx="1"/>
          </p:nvPr>
        </p:nvSpPr>
        <p:spPr>
          <a:xfrm>
            <a:off x="1121822" y="4352544"/>
            <a:ext cx="2410650" cy="1239894"/>
          </a:xfrm>
        </p:spPr>
        <p:txBody>
          <a:bodyPr>
            <a:normAutofit/>
          </a:bodyPr>
          <a:lstStyle/>
          <a:p>
            <a:r>
              <a:rPr lang="en-US" sz="1800"/>
              <a:t>RECOMMENDED USER’S JOURNEY</a:t>
            </a:r>
          </a:p>
        </p:txBody>
      </p:sp>
      <p:sp>
        <p:nvSpPr>
          <p:cNvPr id="10" name="Rectangle 9">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11.png">
            <a:extLst>
              <a:ext uri="{FF2B5EF4-FFF2-40B4-BE49-F238E27FC236}">
                <a16:creationId xmlns:a16="http://schemas.microsoft.com/office/drawing/2014/main" id="{9F6EE6AB-8D45-5946-8C6A-663EDDE0FA18}"/>
              </a:ext>
            </a:extLst>
          </p:cNvPr>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3735"/>
          <a:stretch/>
        </p:blipFill>
        <p:spPr>
          <a:xfrm>
            <a:off x="6603320" y="396973"/>
            <a:ext cx="4115480" cy="6064054"/>
          </a:xfrm>
          <a:prstGeom prst="rect">
            <a:avLst/>
          </a:prstGeom>
        </p:spPr>
      </p:pic>
    </p:spTree>
    <p:extLst>
      <p:ext uri="{BB962C8B-B14F-4D97-AF65-F5344CB8AC3E}">
        <p14:creationId xmlns:p14="http://schemas.microsoft.com/office/powerpoint/2010/main" val="2348191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1AA5715C-E85B-B142-9E59-9EAF03A4D591}"/>
              </a:ext>
            </a:extLst>
          </p:cNvPr>
          <p:cNvSpPr>
            <a:spLocks noGrp="1"/>
          </p:cNvSpPr>
          <p:nvPr>
            <p:ph type="title"/>
          </p:nvPr>
        </p:nvSpPr>
        <p:spPr>
          <a:xfrm>
            <a:off x="8340090" y="1949196"/>
            <a:ext cx="3044952" cy="2959608"/>
          </a:xfrm>
        </p:spPr>
        <p:txBody>
          <a:bodyPr vert="horz" lIns="274320" tIns="182880" rIns="274320" bIns="182880" rtlCol="0" anchor="ctr" anchorCtr="1">
            <a:normAutofit/>
          </a:bodyPr>
          <a:lstStyle/>
          <a:p>
            <a:r>
              <a:rPr lang="en-US" dirty="0">
                <a:solidFill>
                  <a:srgbClr val="262626"/>
                </a:solidFill>
              </a:rPr>
              <a:t>Nielsen’s 10 Usability heuristics for user interface design</a:t>
            </a:r>
          </a:p>
        </p:txBody>
      </p:sp>
      <p:sp>
        <p:nvSpPr>
          <p:cNvPr id="37" name="Rectangle 36">
            <a:extLst>
              <a:ext uri="{FF2B5EF4-FFF2-40B4-BE49-F238E27FC236}">
                <a16:creationId xmlns:a16="http://schemas.microsoft.com/office/drawing/2014/main" id="{B3B37ACD-BB34-4113-839B-73EC13655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48863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1.png">
            <a:extLst>
              <a:ext uri="{FF2B5EF4-FFF2-40B4-BE49-F238E27FC236}">
                <a16:creationId xmlns:a16="http://schemas.microsoft.com/office/drawing/2014/main" id="{5318C138-7424-944C-B2DE-7CD0AD0EDF93}"/>
              </a:ext>
            </a:extLst>
          </p:cNvPr>
          <p:cNvPicPr/>
          <p:nvPr/>
        </p:nvPicPr>
        <p:blipFill>
          <a:blip r:embed="rId3" cstate="print">
            <a:extLst>
              <a:ext uri="{28A0092B-C50C-407E-A947-70E740481C1C}">
                <a14:useLocalDpi xmlns:a14="http://schemas.microsoft.com/office/drawing/2010/main" val="0"/>
              </a:ext>
            </a:extLst>
          </a:blip>
          <a:stretch/>
        </p:blipFill>
        <p:spPr>
          <a:xfrm>
            <a:off x="471054" y="970236"/>
            <a:ext cx="3775899" cy="2369376"/>
          </a:xfrm>
          <a:prstGeom prst="rect">
            <a:avLst/>
          </a:prstGeom>
        </p:spPr>
      </p:pic>
      <p:sp>
        <p:nvSpPr>
          <p:cNvPr id="39" name="Rectangle 38">
            <a:extLst>
              <a:ext uri="{FF2B5EF4-FFF2-40B4-BE49-F238E27FC236}">
                <a16:creationId xmlns:a16="http://schemas.microsoft.com/office/drawing/2014/main" id="{D92C7333-E50A-4A9B-BBBB-EFEF8EDA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2"/>
            <a:ext cx="4111054" cy="3674848"/>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picture containing computer, table&#10;&#10;Description automatically generated">
            <a:extLst>
              <a:ext uri="{FF2B5EF4-FFF2-40B4-BE49-F238E27FC236}">
                <a16:creationId xmlns:a16="http://schemas.microsoft.com/office/drawing/2014/main" id="{90F02F54-596D-1B4E-A09C-C0FEEEACD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1230" y="682795"/>
            <a:ext cx="2438503" cy="2300475"/>
          </a:xfrm>
          <a:prstGeom prst="rect">
            <a:avLst/>
          </a:prstGeom>
        </p:spPr>
      </p:pic>
      <p:sp>
        <p:nvSpPr>
          <p:cNvPr id="41" name="Rectangle 40">
            <a:extLst>
              <a:ext uri="{FF2B5EF4-FFF2-40B4-BE49-F238E27FC236}">
                <a16:creationId xmlns:a16="http://schemas.microsoft.com/office/drawing/2014/main" id="{A94E9D9C-0E26-46B0-9A1D-1F36D5A64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21732"/>
            <a:ext cx="2766017" cy="3026832"/>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C8D8C37-B9CB-4158-BB87-932576CF8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4155753"/>
            <a:ext cx="4111054" cy="2380509"/>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2.png">
            <a:extLst>
              <a:ext uri="{FF2B5EF4-FFF2-40B4-BE49-F238E27FC236}">
                <a16:creationId xmlns:a16="http://schemas.microsoft.com/office/drawing/2014/main" id="{BC83DFB3-8311-EB40-96FE-F9935DAEFBB7}"/>
              </a:ext>
            </a:extLst>
          </p:cNvPr>
          <p:cNvPicPr/>
          <p:nvPr/>
        </p:nvPicPr>
        <p:blipFill>
          <a:blip r:embed="rId5"/>
          <a:stretch>
            <a:fillRect/>
          </a:stretch>
        </p:blipFill>
        <p:spPr>
          <a:xfrm>
            <a:off x="471054" y="4471466"/>
            <a:ext cx="3775899" cy="1614196"/>
          </a:xfrm>
          <a:prstGeom prst="rect">
            <a:avLst/>
          </a:prstGeom>
        </p:spPr>
      </p:pic>
      <p:pic>
        <p:nvPicPr>
          <p:cNvPr id="8" name="image3.png">
            <a:extLst>
              <a:ext uri="{FF2B5EF4-FFF2-40B4-BE49-F238E27FC236}">
                <a16:creationId xmlns:a16="http://schemas.microsoft.com/office/drawing/2014/main" id="{3778D202-2757-AA4B-9F23-027FA3DBCCA4}"/>
              </a:ext>
            </a:extLst>
          </p:cNvPr>
          <p:cNvPicPr/>
          <p:nvPr/>
        </p:nvPicPr>
        <p:blipFill>
          <a:blip r:embed="rId6"/>
          <a:stretch>
            <a:fillRect/>
          </a:stretch>
        </p:blipFill>
        <p:spPr>
          <a:xfrm>
            <a:off x="4741230" y="4204086"/>
            <a:ext cx="2438503" cy="1645988"/>
          </a:xfrm>
          <a:prstGeom prst="rect">
            <a:avLst/>
          </a:prstGeom>
        </p:spPr>
      </p:pic>
      <p:sp>
        <p:nvSpPr>
          <p:cNvPr id="45" name="Rectangle 44">
            <a:extLst>
              <a:ext uri="{FF2B5EF4-FFF2-40B4-BE49-F238E27FC236}">
                <a16:creationId xmlns:a16="http://schemas.microsoft.com/office/drawing/2014/main" id="{1DA831C5-4850-4BE6-949E-4CE9DD4B0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9747" y="3509431"/>
            <a:ext cx="2766017" cy="3026832"/>
          </a:xfrm>
          <a:prstGeom prst="rect">
            <a:avLst/>
          </a:prstGeom>
          <a:no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9977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B219-E2C4-0747-80A2-564B6B298879}"/>
              </a:ext>
            </a:extLst>
          </p:cNvPr>
          <p:cNvSpPr>
            <a:spLocks noGrp="1"/>
          </p:cNvSpPr>
          <p:nvPr>
            <p:ph type="title"/>
          </p:nvPr>
        </p:nvSpPr>
        <p:spPr>
          <a:xfrm>
            <a:off x="597409" y="2420112"/>
            <a:ext cx="3416808" cy="1627792"/>
          </a:xfrm>
        </p:spPr>
        <p:txBody>
          <a:bodyPr vert="horz" lIns="274320" tIns="182880" rIns="274320" bIns="182880" rtlCol="0" anchor="ctr" anchorCtr="1">
            <a:normAutofit/>
          </a:bodyPr>
          <a:lstStyle/>
          <a:p>
            <a:r>
              <a:rPr lang="en-US" dirty="0">
                <a:solidFill>
                  <a:srgbClr val="262626"/>
                </a:solidFill>
              </a:rPr>
              <a:t>SYSTEM</a:t>
            </a:r>
            <a:br>
              <a:rPr lang="en-US" dirty="0">
                <a:solidFill>
                  <a:srgbClr val="262626"/>
                </a:solidFill>
              </a:rPr>
            </a:br>
            <a:r>
              <a:rPr lang="en-US" dirty="0">
                <a:solidFill>
                  <a:srgbClr val="262626"/>
                </a:solidFill>
              </a:rPr>
              <a:t>ARCHITECTURE</a:t>
            </a:r>
          </a:p>
        </p:txBody>
      </p:sp>
      <p:sp>
        <p:nvSpPr>
          <p:cNvPr id="8" name="Rectangle 7">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map&#10;&#10;Description automatically generated">
            <a:extLst>
              <a:ext uri="{FF2B5EF4-FFF2-40B4-BE49-F238E27FC236}">
                <a16:creationId xmlns:a16="http://schemas.microsoft.com/office/drawing/2014/main" id="{F08037A0-0EE8-4235-8EC2-F9C1CCD8AA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333" y="979323"/>
            <a:ext cx="6619258" cy="4509370"/>
          </a:xfrm>
          <a:prstGeom prst="rect">
            <a:avLst/>
          </a:prstGeom>
        </p:spPr>
      </p:pic>
    </p:spTree>
    <p:extLst>
      <p:ext uri="{BB962C8B-B14F-4D97-AF65-F5344CB8AC3E}">
        <p14:creationId xmlns:p14="http://schemas.microsoft.com/office/powerpoint/2010/main" val="111013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EB219-E2C4-0747-80A2-564B6B298879}"/>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1800" dirty="0">
                <a:solidFill>
                  <a:srgbClr val="262626"/>
                </a:solidFill>
              </a:rPr>
              <a:t>CONTINUOUS INTEGRATION AND CONTINUOUS DEVELOPMENT</a:t>
            </a:r>
          </a:p>
        </p:txBody>
      </p:sp>
      <p:sp>
        <p:nvSpPr>
          <p:cNvPr id="9" name="Rectangle 8">
            <a:extLst>
              <a:ext uri="{FF2B5EF4-FFF2-40B4-BE49-F238E27FC236}">
                <a16:creationId xmlns:a16="http://schemas.microsoft.com/office/drawing/2014/main" id="{ED6F0A31-5407-4EFA-9DFA-67E94268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4.png" descr="A close up of text on a white background&#10;&#10;Description automatically generated">
            <a:extLst>
              <a:ext uri="{FF2B5EF4-FFF2-40B4-BE49-F238E27FC236}">
                <a16:creationId xmlns:a16="http://schemas.microsoft.com/office/drawing/2014/main" id="{C47230EC-C9EA-384E-8A77-1BC83F1B8E8D}"/>
              </a:ext>
            </a:extLst>
          </p:cNvPr>
          <p:cNvPicPr/>
          <p:nvPr/>
        </p:nvPicPr>
        <p:blipFill>
          <a:blip r:embed="rId3"/>
          <a:srcRect l="830" t="1545" r="996" b="-1545"/>
          <a:stretch>
            <a:fillRect/>
          </a:stretch>
        </p:blipFill>
        <p:spPr>
          <a:xfrm>
            <a:off x="5294376" y="1016869"/>
            <a:ext cx="6257544" cy="4509555"/>
          </a:xfrm>
          <a:prstGeom prst="rect">
            <a:avLst/>
          </a:prstGeom>
        </p:spPr>
      </p:pic>
    </p:spTree>
    <p:extLst>
      <p:ext uri="{BB962C8B-B14F-4D97-AF65-F5344CB8AC3E}">
        <p14:creationId xmlns:p14="http://schemas.microsoft.com/office/powerpoint/2010/main" val="488890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631F-F271-4A63-8546-7A55AD1A1394}"/>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a:solidFill>
                  <a:schemeClr val="bg1"/>
                </a:solidFill>
              </a:rPr>
              <a:t>Purpose &amp; AIMS</a:t>
            </a:r>
          </a:p>
        </p:txBody>
      </p:sp>
      <p:graphicFrame>
        <p:nvGraphicFramePr>
          <p:cNvPr id="25" name="Content Placeholder 2">
            <a:extLst>
              <a:ext uri="{FF2B5EF4-FFF2-40B4-BE49-F238E27FC236}">
                <a16:creationId xmlns:a16="http://schemas.microsoft.com/office/drawing/2014/main" id="{D1847A1D-82A8-40A4-B385-99E2173BF3DC}"/>
              </a:ext>
            </a:extLst>
          </p:cNvPr>
          <p:cNvGraphicFramePr>
            <a:graphicFrameLocks noGrp="1"/>
          </p:cNvGraphicFramePr>
          <p:nvPr>
            <p:ph idx="1"/>
            <p:extLst>
              <p:ext uri="{D42A27DB-BD31-4B8C-83A1-F6EECF244321}">
                <p14:modId xmlns:p14="http://schemas.microsoft.com/office/powerpoint/2010/main" val="113905382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5820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98C1CA8-35F8-9A4C-9AD5-3237693A151B}"/>
              </a:ext>
            </a:extLst>
          </p:cNvPr>
          <p:cNvSpPr>
            <a:spLocks noGrp="1"/>
          </p:cNvSpPr>
          <p:nvPr>
            <p:ph type="title"/>
          </p:nvPr>
        </p:nvSpPr>
        <p:spPr>
          <a:xfrm>
            <a:off x="640080" y="2530227"/>
            <a:ext cx="3401568" cy="1495794"/>
          </a:xfrm>
          <a:noFill/>
          <a:ln>
            <a:solidFill>
              <a:srgbClr val="FFFFFF"/>
            </a:solidFill>
          </a:ln>
        </p:spPr>
        <p:txBody>
          <a:bodyPr vert="horz" lIns="182880" tIns="182880" rIns="182880" bIns="182880" rtlCol="0" anchor="ctr">
            <a:normAutofit/>
          </a:bodyPr>
          <a:lstStyle/>
          <a:p>
            <a:r>
              <a:rPr lang="en-US" sz="2600">
                <a:solidFill>
                  <a:srgbClr val="FFFFFF"/>
                </a:solidFill>
              </a:rPr>
              <a:t>Ideas for future improvements</a:t>
            </a: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46CEB17B-894A-7F4E-8216-725040A02172}"/>
              </a:ext>
            </a:extLst>
          </p:cNvPr>
          <p:cNvGraphicFramePr/>
          <p:nvPr>
            <p:extLst>
              <p:ext uri="{D42A27DB-BD31-4B8C-83A1-F6EECF244321}">
                <p14:modId xmlns:p14="http://schemas.microsoft.com/office/powerpoint/2010/main" val="1793006319"/>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4680853"/>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 shot of a computer&#10;&#10;Description automatically generated">
            <a:extLst>
              <a:ext uri="{FF2B5EF4-FFF2-40B4-BE49-F238E27FC236}">
                <a16:creationId xmlns:a16="http://schemas.microsoft.com/office/drawing/2014/main" id="{9D779187-24B5-C94D-A9EA-8B7C0F01C680}"/>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b="1316"/>
          <a:stretch/>
        </p:blipFill>
        <p:spPr>
          <a:xfrm>
            <a:off x="20" y="10"/>
            <a:ext cx="12191980" cy="6857990"/>
          </a:xfrm>
          <a:prstGeom prst="rect">
            <a:avLst/>
          </a:prstGeom>
        </p:spPr>
      </p:pic>
      <p:sp>
        <p:nvSpPr>
          <p:cNvPr id="3" name="Title 2">
            <a:extLst>
              <a:ext uri="{FF2B5EF4-FFF2-40B4-BE49-F238E27FC236}">
                <a16:creationId xmlns:a16="http://schemas.microsoft.com/office/drawing/2014/main" id="{D7EC09FE-D731-6149-8AAA-5C725D58F5FA}"/>
              </a:ext>
            </a:extLst>
          </p:cNvPr>
          <p:cNvSpPr>
            <a:spLocks noGrp="1"/>
          </p:cNvSpPr>
          <p:nvPr>
            <p:ph type="title"/>
          </p:nvPr>
        </p:nvSpPr>
        <p:spPr>
          <a:xfrm>
            <a:off x="1600200" y="2386744"/>
            <a:ext cx="8991600" cy="1645920"/>
          </a:xfrm>
          <a:noFill/>
          <a:ln w="38100" cap="sq">
            <a:solidFill>
              <a:schemeClr val="tx1"/>
            </a:solidFill>
            <a:miter lim="800000"/>
          </a:ln>
        </p:spPr>
        <p:txBody>
          <a:bodyPr vert="horz" lIns="274320" tIns="182880" rIns="274320" bIns="182880" rtlCol="0" anchor="ctr" anchorCtr="1">
            <a:normAutofit/>
          </a:bodyPr>
          <a:lstStyle/>
          <a:p>
            <a:r>
              <a:rPr lang="en-US">
                <a:solidFill>
                  <a:schemeClr val="tx1"/>
                </a:solidFill>
              </a:rPr>
              <a:t>Let’s Visit the site</a:t>
            </a:r>
            <a:endParaRPr lang="en-US" dirty="0">
              <a:solidFill>
                <a:schemeClr val="tx1"/>
              </a:solidFill>
            </a:endParaRPr>
          </a:p>
        </p:txBody>
      </p:sp>
    </p:spTree>
    <p:extLst>
      <p:ext uri="{BB962C8B-B14F-4D97-AF65-F5344CB8AC3E}">
        <p14:creationId xmlns:p14="http://schemas.microsoft.com/office/powerpoint/2010/main" val="3507411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Online Media 3" descr="SDC - Spider Cartographers - Transport Profiles of England and Wales">
            <a:hlinkClick r:id="" action="ppaction://media"/>
            <a:extLst>
              <a:ext uri="{FF2B5EF4-FFF2-40B4-BE49-F238E27FC236}">
                <a16:creationId xmlns:a16="http://schemas.microsoft.com/office/drawing/2014/main" id="{B55B996D-C430-BB44-A350-7E4073C40911}"/>
              </a:ext>
            </a:extLst>
          </p:cNvPr>
          <p:cNvPicPr>
            <a:picLocks noRot="1" noChangeAspect="1"/>
          </p:cNvPicPr>
          <p:nvPr>
            <a:videoFile r:link="rId1"/>
          </p:nvPr>
        </p:nvPicPr>
        <p:blipFill>
          <a:blip r:embed="rId4"/>
          <a:stretch>
            <a:fillRect/>
          </a:stretch>
        </p:blipFill>
        <p:spPr>
          <a:xfrm>
            <a:off x="592666" y="0"/>
            <a:ext cx="11006667" cy="6858000"/>
          </a:xfrm>
          <a:prstGeom prst="rect">
            <a:avLst/>
          </a:prstGeom>
        </p:spPr>
      </p:pic>
    </p:spTree>
    <p:extLst>
      <p:ext uri="{BB962C8B-B14F-4D97-AF65-F5344CB8AC3E}">
        <p14:creationId xmlns:p14="http://schemas.microsoft.com/office/powerpoint/2010/main" val="26689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2B4CC-369D-2D4F-BB9E-6584E2B7211F}"/>
              </a:ext>
            </a:extLst>
          </p:cNvPr>
          <p:cNvSpPr>
            <a:spLocks noGrp="1"/>
          </p:cNvSpPr>
          <p:nvPr>
            <p:ph type="ctrTitle"/>
          </p:nvPr>
        </p:nvSpPr>
        <p:spPr>
          <a:xfrm>
            <a:off x="965198" y="2474895"/>
            <a:ext cx="6212764" cy="1908215"/>
          </a:xfrm>
          <a:noFill/>
          <a:ln>
            <a:noFill/>
          </a:ln>
        </p:spPr>
        <p:txBody>
          <a:bodyPr vert="horz" wrap="square" lIns="274320" tIns="182880" rIns="274320" bIns="182880" rtlCol="0" anchorCtr="1">
            <a:normAutofit/>
          </a:bodyPr>
          <a:lstStyle/>
          <a:p>
            <a:r>
              <a:rPr lang="en-US" sz="1600" dirty="0">
                <a:solidFill>
                  <a:schemeClr val="tx1"/>
                </a:solidFill>
                <a:hlinkClick r:id="rId3">
                  <a:extLst>
                    <a:ext uri="{A12FA001-AC4F-418D-AE19-62706E023703}">
                      <ahyp:hlinkClr xmlns:ahyp="http://schemas.microsoft.com/office/drawing/2018/hyperlinkcolor" val="tx"/>
                    </a:ext>
                  </a:extLst>
                </a:hlinkClick>
              </a:rPr>
              <a:t>https://tinyurl.com/EWTransportProfiles</a:t>
            </a:r>
            <a:endParaRPr lang="en-US" sz="1600" dirty="0">
              <a:solidFill>
                <a:schemeClr val="tx1"/>
              </a:solidFill>
            </a:endParaRPr>
          </a:p>
        </p:txBody>
      </p:sp>
      <p:sp>
        <p:nvSpPr>
          <p:cNvPr id="15" name="Rectangle 14">
            <a:extLst>
              <a:ext uri="{FF2B5EF4-FFF2-40B4-BE49-F238E27FC236}">
                <a16:creationId xmlns:a16="http://schemas.microsoft.com/office/drawing/2014/main" id="{157A82F3-F6C4-4325-8C9C-7DF1AD06B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0"/>
            <a:ext cx="4062128" cy="6858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321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93DCB-B732-47EB-B682-951E37EB5699}"/>
              </a:ext>
            </a:extLst>
          </p:cNvPr>
          <p:cNvSpPr>
            <a:spLocks noGrp="1"/>
          </p:cNvSpPr>
          <p:nvPr>
            <p:ph type="title"/>
          </p:nvPr>
        </p:nvSpPr>
        <p:spPr>
          <a:xfrm>
            <a:off x="2231136" y="964692"/>
            <a:ext cx="7729728" cy="1188720"/>
          </a:xfrm>
        </p:spPr>
        <p:txBody>
          <a:bodyPr>
            <a:normAutofit/>
          </a:bodyPr>
          <a:lstStyle/>
          <a:p>
            <a:r>
              <a:rPr lang="en-GB" dirty="0"/>
              <a:t>Pre-processing</a:t>
            </a:r>
          </a:p>
        </p:txBody>
      </p:sp>
      <p:graphicFrame>
        <p:nvGraphicFramePr>
          <p:cNvPr id="5" name="Content Placeholder 2">
            <a:extLst>
              <a:ext uri="{FF2B5EF4-FFF2-40B4-BE49-F238E27FC236}">
                <a16:creationId xmlns:a16="http://schemas.microsoft.com/office/drawing/2014/main" id="{255B3F50-7438-4938-9306-A2F78B154EF0}"/>
              </a:ext>
            </a:extLst>
          </p:cNvPr>
          <p:cNvGraphicFramePr>
            <a:graphicFrameLocks noGrp="1"/>
          </p:cNvGraphicFramePr>
          <p:nvPr>
            <p:ph idx="1"/>
            <p:extLst>
              <p:ext uri="{D42A27DB-BD31-4B8C-83A1-F6EECF244321}">
                <p14:modId xmlns:p14="http://schemas.microsoft.com/office/powerpoint/2010/main" val="395834412"/>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634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63FAD3-6C8F-4AEA-9928-E598A49758E5}"/>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GB">
                <a:solidFill>
                  <a:schemeClr val="bg1"/>
                </a:solidFill>
              </a:rPr>
              <a:t>Data</a:t>
            </a:r>
          </a:p>
        </p:txBody>
      </p:sp>
      <p:graphicFrame>
        <p:nvGraphicFramePr>
          <p:cNvPr id="7" name="Content Placeholder 2">
            <a:extLst>
              <a:ext uri="{FF2B5EF4-FFF2-40B4-BE49-F238E27FC236}">
                <a16:creationId xmlns:a16="http://schemas.microsoft.com/office/drawing/2014/main" id="{A76B5205-5F2F-4A24-8AE6-FAF1C626B631}"/>
              </a:ext>
            </a:extLst>
          </p:cNvPr>
          <p:cNvGraphicFramePr>
            <a:graphicFrameLocks noGrp="1"/>
          </p:cNvGraphicFramePr>
          <p:nvPr>
            <p:ph idx="1"/>
            <p:extLst>
              <p:ext uri="{D42A27DB-BD31-4B8C-83A1-F6EECF244321}">
                <p14:modId xmlns:p14="http://schemas.microsoft.com/office/powerpoint/2010/main" val="178411153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9496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B53BE1-D2E2-4E46-987E-211A9D500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1D1B7-1B32-49C5-AE4D-3C6D13E2A3B5}"/>
              </a:ext>
            </a:extLst>
          </p:cNvPr>
          <p:cNvSpPr>
            <a:spLocks noGrp="1"/>
          </p:cNvSpPr>
          <p:nvPr>
            <p:ph type="title"/>
          </p:nvPr>
        </p:nvSpPr>
        <p:spPr>
          <a:xfrm>
            <a:off x="640080" y="2530227"/>
            <a:ext cx="3401568" cy="1495794"/>
          </a:xfrm>
          <a:noFill/>
          <a:ln>
            <a:solidFill>
              <a:srgbClr val="FFFFFF"/>
            </a:solidFill>
          </a:ln>
        </p:spPr>
        <p:txBody>
          <a:bodyPr>
            <a:normAutofit/>
          </a:bodyPr>
          <a:lstStyle/>
          <a:p>
            <a:r>
              <a:rPr lang="en-GB">
                <a:solidFill>
                  <a:srgbClr val="FFFFFF"/>
                </a:solidFill>
              </a:rPr>
              <a:t>Cleaning</a:t>
            </a:r>
          </a:p>
        </p:txBody>
      </p:sp>
      <p:sp useBgFill="1">
        <p:nvSpPr>
          <p:cNvPr id="11" name="Rectangle 10">
            <a:extLst>
              <a:ext uri="{FF2B5EF4-FFF2-40B4-BE49-F238E27FC236}">
                <a16:creationId xmlns:a16="http://schemas.microsoft.com/office/drawing/2014/main" id="{FFB9713E-9F53-4A50-BDAA-CEB2A263B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FA1CF2E-3D1D-4012-834E-3021695E13B4}"/>
              </a:ext>
            </a:extLst>
          </p:cNvPr>
          <p:cNvGraphicFramePr>
            <a:graphicFrameLocks noGrp="1"/>
          </p:cNvGraphicFramePr>
          <p:nvPr>
            <p:ph idx="1"/>
            <p:extLst>
              <p:ext uri="{D42A27DB-BD31-4B8C-83A1-F6EECF244321}">
                <p14:modId xmlns:p14="http://schemas.microsoft.com/office/powerpoint/2010/main" val="3814032192"/>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948206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8">
            <a:extLst>
              <a:ext uri="{FF2B5EF4-FFF2-40B4-BE49-F238E27FC236}">
                <a16:creationId xmlns:a16="http://schemas.microsoft.com/office/drawing/2014/main" id="{7FBE789D-66E0-4C5C-8DDC-CF4D7BF21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0">
            <a:extLst>
              <a:ext uri="{FF2B5EF4-FFF2-40B4-BE49-F238E27FC236}">
                <a16:creationId xmlns:a16="http://schemas.microsoft.com/office/drawing/2014/main" id="{26C092F8-98E3-4599-A7BF-1B658CF1D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6C631F-F271-4A63-8546-7A55AD1A1394}"/>
              </a:ext>
            </a:extLst>
          </p:cNvPr>
          <p:cNvSpPr>
            <a:spLocks noGrp="1"/>
          </p:cNvSpPr>
          <p:nvPr>
            <p:ph type="title"/>
          </p:nvPr>
        </p:nvSpPr>
        <p:spPr>
          <a:xfrm>
            <a:off x="643467" y="2681103"/>
            <a:ext cx="3605148" cy="1495794"/>
          </a:xfrm>
          <a:solidFill>
            <a:schemeClr val="tx2">
              <a:lumMod val="60000"/>
              <a:lumOff val="40000"/>
              <a:alpha val="15000"/>
            </a:schemeClr>
          </a:solidFill>
          <a:ln>
            <a:solidFill>
              <a:schemeClr val="bg1"/>
            </a:solidFill>
          </a:ln>
        </p:spPr>
        <p:txBody>
          <a:bodyPr wrap="square">
            <a:normAutofit fontScale="90000"/>
          </a:bodyPr>
          <a:lstStyle/>
          <a:p>
            <a:r>
              <a:rPr lang="en-GB" dirty="0">
                <a:solidFill>
                  <a:schemeClr val="bg1"/>
                </a:solidFill>
              </a:rPr>
              <a:t>Transformation and standardisation</a:t>
            </a:r>
          </a:p>
        </p:txBody>
      </p:sp>
      <p:graphicFrame>
        <p:nvGraphicFramePr>
          <p:cNvPr id="25" name="Content Placeholder 2">
            <a:extLst>
              <a:ext uri="{FF2B5EF4-FFF2-40B4-BE49-F238E27FC236}">
                <a16:creationId xmlns:a16="http://schemas.microsoft.com/office/drawing/2014/main" id="{D1847A1D-82A8-40A4-B385-99E2173BF3DC}"/>
              </a:ext>
            </a:extLst>
          </p:cNvPr>
          <p:cNvGraphicFramePr>
            <a:graphicFrameLocks noGrp="1"/>
          </p:cNvGraphicFramePr>
          <p:nvPr>
            <p:ph idx="1"/>
            <p:extLst>
              <p:ext uri="{D42A27DB-BD31-4B8C-83A1-F6EECF244321}">
                <p14:modId xmlns:p14="http://schemas.microsoft.com/office/powerpoint/2010/main" val="486178898"/>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93284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A816DFB-8B0F-47B3-BC12-7B9F59B4E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6F1424-E0B7-44E9-BA57-858B509C2664}"/>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GB" dirty="0">
                <a:solidFill>
                  <a:srgbClr val="262626"/>
                </a:solidFill>
              </a:rPr>
              <a:t>Clustering</a:t>
            </a:r>
          </a:p>
        </p:txBody>
      </p:sp>
      <p:sp>
        <p:nvSpPr>
          <p:cNvPr id="3" name="Content Placeholder 2">
            <a:extLst>
              <a:ext uri="{FF2B5EF4-FFF2-40B4-BE49-F238E27FC236}">
                <a16:creationId xmlns:a16="http://schemas.microsoft.com/office/drawing/2014/main" id="{23BBC593-57E4-4510-B5D7-B59E0E747C97}"/>
              </a:ext>
            </a:extLst>
          </p:cNvPr>
          <p:cNvSpPr>
            <a:spLocks noGrp="1"/>
          </p:cNvSpPr>
          <p:nvPr>
            <p:ph idx="1"/>
          </p:nvPr>
        </p:nvSpPr>
        <p:spPr>
          <a:xfrm>
            <a:off x="804672" y="2858703"/>
            <a:ext cx="4475892" cy="3042547"/>
          </a:xfrm>
        </p:spPr>
        <p:txBody>
          <a:bodyPr>
            <a:normAutofit/>
          </a:bodyPr>
          <a:lstStyle/>
          <a:p>
            <a:r>
              <a:rPr lang="en-GB">
                <a:solidFill>
                  <a:srgbClr val="FFFFFF"/>
                </a:solidFill>
              </a:rPr>
              <a:t>Kmeans</a:t>
            </a:r>
          </a:p>
          <a:p>
            <a:pPr marL="0" indent="0">
              <a:buNone/>
            </a:pPr>
            <a:endParaRPr lang="en-GB">
              <a:solidFill>
                <a:srgbClr val="FFFFFF"/>
              </a:solidFill>
            </a:endParaRPr>
          </a:p>
          <a:p>
            <a:r>
              <a:rPr lang="en-GB">
                <a:solidFill>
                  <a:srgbClr val="FFFFFF"/>
                </a:solidFill>
              </a:rPr>
              <a:t>Hierarchical (Agglomerative)</a:t>
            </a:r>
          </a:p>
          <a:p>
            <a:pPr marL="0" indent="0">
              <a:buNone/>
            </a:pPr>
            <a:endParaRPr lang="en-GB">
              <a:solidFill>
                <a:srgbClr val="FFFFFF"/>
              </a:solidFill>
            </a:endParaRPr>
          </a:p>
          <a:p>
            <a:r>
              <a:rPr lang="en-GB">
                <a:solidFill>
                  <a:srgbClr val="FFFFFF"/>
                </a:solidFill>
              </a:rPr>
              <a:t>DBScan</a:t>
            </a:r>
          </a:p>
        </p:txBody>
      </p:sp>
      <p:sp>
        <p:nvSpPr>
          <p:cNvPr id="13" name="Rectangle 12">
            <a:extLst>
              <a:ext uri="{FF2B5EF4-FFF2-40B4-BE49-F238E27FC236}">
                <a16:creationId xmlns:a16="http://schemas.microsoft.com/office/drawing/2014/main" id="{E87D435C-84AC-4E27-9CD3-0AAAF73E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EFA4C881-BF60-416C-A273-70541298E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food&#10;&#10;Description automatically generated">
            <a:extLst>
              <a:ext uri="{FF2B5EF4-FFF2-40B4-BE49-F238E27FC236}">
                <a16:creationId xmlns:a16="http://schemas.microsoft.com/office/drawing/2014/main" id="{CB250A09-502F-B44B-A53F-87B7EE73D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4692" y="2495945"/>
            <a:ext cx="4159568" cy="1549439"/>
          </a:xfrm>
          <a:prstGeom prst="rect">
            <a:avLst/>
          </a:prstGeom>
        </p:spPr>
      </p:pic>
      <p:sp>
        <p:nvSpPr>
          <p:cNvPr id="6" name="TextBox 5">
            <a:extLst>
              <a:ext uri="{FF2B5EF4-FFF2-40B4-BE49-F238E27FC236}">
                <a16:creationId xmlns:a16="http://schemas.microsoft.com/office/drawing/2014/main" id="{9F5CFF31-DDB0-B145-B8AC-7A69F7BA0DC0}"/>
              </a:ext>
            </a:extLst>
          </p:cNvPr>
          <p:cNvSpPr txBox="1"/>
          <p:nvPr/>
        </p:nvSpPr>
        <p:spPr>
          <a:xfrm>
            <a:off x="7053435" y="4079250"/>
            <a:ext cx="4159568" cy="321220"/>
          </a:xfrm>
          <a:prstGeom prst="rect">
            <a:avLst/>
          </a:prstGeom>
          <a:solidFill>
            <a:srgbClr val="000000">
              <a:alpha val="50000"/>
            </a:srgbClr>
          </a:solidFill>
          <a:ln>
            <a:noFill/>
          </a:ln>
        </p:spPr>
        <p:txBody>
          <a:bodyPr wrap="square" rtlCol="0">
            <a:normAutofit/>
          </a:bodyPr>
          <a:lstStyle/>
          <a:p>
            <a:pPr algn="ctr">
              <a:lnSpc>
                <a:spcPct val="90000"/>
              </a:lnSpc>
              <a:spcAft>
                <a:spcPts val="600"/>
              </a:spcAft>
            </a:pPr>
            <a:r>
              <a:rPr lang="en-US" sz="1200" dirty="0">
                <a:solidFill>
                  <a:srgbClr val="FFFFFF"/>
                </a:solidFill>
              </a:rPr>
              <a:t>P</a:t>
            </a:r>
            <a:r>
              <a:rPr lang="en-EG" sz="1200" dirty="0">
                <a:solidFill>
                  <a:srgbClr val="FFFFFF"/>
                </a:solidFill>
              </a:rPr>
              <a:t>icture taken from:  </a:t>
            </a:r>
            <a:r>
              <a:rPr lang="en-US" sz="1200" dirty="0">
                <a:solidFill>
                  <a:srgbClr val="FFFFFF"/>
                </a:solidFill>
              </a:rPr>
              <a:t>https://</a:t>
            </a:r>
            <a:r>
              <a:rPr lang="en-US" sz="1200" dirty="0" err="1">
                <a:solidFill>
                  <a:srgbClr val="FFFFFF"/>
                </a:solidFill>
              </a:rPr>
              <a:t>github.com</a:t>
            </a:r>
            <a:r>
              <a:rPr lang="en-US" sz="1200" dirty="0">
                <a:solidFill>
                  <a:srgbClr val="FFFFFF"/>
                </a:solidFill>
              </a:rPr>
              <a:t>/</a:t>
            </a:r>
            <a:r>
              <a:rPr lang="en-US" sz="1200" dirty="0" err="1">
                <a:solidFill>
                  <a:srgbClr val="FFFFFF"/>
                </a:solidFill>
              </a:rPr>
              <a:t>NSHipster</a:t>
            </a:r>
            <a:r>
              <a:rPr lang="en-US" sz="1200" dirty="0">
                <a:solidFill>
                  <a:srgbClr val="FFFFFF"/>
                </a:solidFill>
              </a:rPr>
              <a:t>/DBSCAN</a:t>
            </a:r>
            <a:endParaRPr lang="en-EG" sz="1200" dirty="0">
              <a:solidFill>
                <a:srgbClr val="FFFFFF"/>
              </a:solidFill>
            </a:endParaRPr>
          </a:p>
        </p:txBody>
      </p:sp>
    </p:spTree>
    <p:extLst>
      <p:ext uri="{BB962C8B-B14F-4D97-AF65-F5344CB8AC3E}">
        <p14:creationId xmlns:p14="http://schemas.microsoft.com/office/powerpoint/2010/main" val="3784325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822F-2E2B-4FF7-9500-3810FB06E0EE}"/>
              </a:ext>
            </a:extLst>
          </p:cNvPr>
          <p:cNvSpPr>
            <a:spLocks noGrp="1"/>
          </p:cNvSpPr>
          <p:nvPr>
            <p:ph type="title"/>
          </p:nvPr>
        </p:nvSpPr>
        <p:spPr/>
        <p:txBody>
          <a:bodyPr/>
          <a:lstStyle/>
          <a:p>
            <a:r>
              <a:rPr lang="en-GB" dirty="0"/>
              <a:t>Clustering: Evaluating outputs</a:t>
            </a:r>
          </a:p>
        </p:txBody>
      </p:sp>
      <p:pic>
        <p:nvPicPr>
          <p:cNvPr id="5" name="Picture 4">
            <a:extLst>
              <a:ext uri="{FF2B5EF4-FFF2-40B4-BE49-F238E27FC236}">
                <a16:creationId xmlns:a16="http://schemas.microsoft.com/office/drawing/2014/main" id="{3CE2038E-21BF-4E9B-9F9D-630AFFFD581C}"/>
              </a:ext>
            </a:extLst>
          </p:cNvPr>
          <p:cNvPicPr>
            <a:picLocks noChangeAspect="1"/>
          </p:cNvPicPr>
          <p:nvPr/>
        </p:nvPicPr>
        <p:blipFill>
          <a:blip r:embed="rId3"/>
          <a:stretch>
            <a:fillRect/>
          </a:stretch>
        </p:blipFill>
        <p:spPr>
          <a:xfrm>
            <a:off x="942395" y="2346617"/>
            <a:ext cx="4064504" cy="1343996"/>
          </a:xfrm>
          <a:prstGeom prst="rect">
            <a:avLst/>
          </a:prstGeom>
        </p:spPr>
      </p:pic>
      <p:pic>
        <p:nvPicPr>
          <p:cNvPr id="6" name="Picture 5">
            <a:extLst>
              <a:ext uri="{FF2B5EF4-FFF2-40B4-BE49-F238E27FC236}">
                <a16:creationId xmlns:a16="http://schemas.microsoft.com/office/drawing/2014/main" id="{2AA3FA69-D963-4EB6-B5D2-EF5F5A2060F2}"/>
              </a:ext>
            </a:extLst>
          </p:cNvPr>
          <p:cNvPicPr>
            <a:picLocks noChangeAspect="1"/>
          </p:cNvPicPr>
          <p:nvPr/>
        </p:nvPicPr>
        <p:blipFill rotWithShape="1">
          <a:blip r:embed="rId4"/>
          <a:srcRect l="2564" t="-349" r="1517" b="75631"/>
          <a:stretch/>
        </p:blipFill>
        <p:spPr>
          <a:xfrm>
            <a:off x="6096000" y="3690613"/>
            <a:ext cx="4973443" cy="1252710"/>
          </a:xfrm>
          <a:prstGeom prst="rect">
            <a:avLst/>
          </a:prstGeom>
        </p:spPr>
      </p:pic>
      <p:pic>
        <p:nvPicPr>
          <p:cNvPr id="7" name="Picture 6">
            <a:extLst>
              <a:ext uri="{FF2B5EF4-FFF2-40B4-BE49-F238E27FC236}">
                <a16:creationId xmlns:a16="http://schemas.microsoft.com/office/drawing/2014/main" id="{CF9D16B4-AD31-4C28-B7EF-4364F129AFA0}"/>
              </a:ext>
            </a:extLst>
          </p:cNvPr>
          <p:cNvPicPr>
            <a:picLocks noChangeAspect="1"/>
          </p:cNvPicPr>
          <p:nvPr/>
        </p:nvPicPr>
        <p:blipFill rotWithShape="1">
          <a:blip r:embed="rId5"/>
          <a:srcRect l="26159" t="28130" r="50000" b="31400"/>
          <a:stretch/>
        </p:blipFill>
        <p:spPr>
          <a:xfrm>
            <a:off x="2104850" y="4322957"/>
            <a:ext cx="2411393" cy="2302450"/>
          </a:xfrm>
          <a:prstGeom prst="rect">
            <a:avLst/>
          </a:prstGeom>
        </p:spPr>
      </p:pic>
      <p:cxnSp>
        <p:nvCxnSpPr>
          <p:cNvPr id="15" name="Straight Arrow Connector 14">
            <a:extLst>
              <a:ext uri="{FF2B5EF4-FFF2-40B4-BE49-F238E27FC236}">
                <a16:creationId xmlns:a16="http://schemas.microsoft.com/office/drawing/2014/main" id="{33FD4E2F-9EC2-417C-AB22-B92DAFC377A7}"/>
              </a:ext>
            </a:extLst>
          </p:cNvPr>
          <p:cNvCxnSpPr>
            <a:cxnSpLocks/>
            <a:stCxn id="5" idx="3"/>
            <a:endCxn id="6" idx="0"/>
          </p:cNvCxnSpPr>
          <p:nvPr/>
        </p:nvCxnSpPr>
        <p:spPr>
          <a:xfrm>
            <a:off x="5006899" y="3018615"/>
            <a:ext cx="3575823" cy="671998"/>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ABCC86B-6602-45B4-B35F-93DF2B79988A}"/>
              </a:ext>
            </a:extLst>
          </p:cNvPr>
          <p:cNvCxnSpPr>
            <a:cxnSpLocks/>
            <a:stCxn id="6" idx="2"/>
            <a:endCxn id="7" idx="3"/>
          </p:cNvCxnSpPr>
          <p:nvPr/>
        </p:nvCxnSpPr>
        <p:spPr>
          <a:xfrm flipH="1">
            <a:off x="4516243" y="4943323"/>
            <a:ext cx="4066479" cy="53085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DD82E22-FC16-42A4-B418-99EE4ACF2553}"/>
              </a:ext>
            </a:extLst>
          </p:cNvPr>
          <p:cNvCxnSpPr>
            <a:cxnSpLocks/>
            <a:stCxn id="7" idx="0"/>
            <a:endCxn id="5" idx="2"/>
          </p:cNvCxnSpPr>
          <p:nvPr/>
        </p:nvCxnSpPr>
        <p:spPr>
          <a:xfrm flipH="1" flipV="1">
            <a:off x="2974647" y="3690613"/>
            <a:ext cx="335900" cy="632344"/>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9399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FE521-7558-7847-A0FD-57ACCFFA1D18}"/>
              </a:ext>
            </a:extLst>
          </p:cNvPr>
          <p:cNvSpPr>
            <a:spLocks noGrp="1"/>
          </p:cNvSpPr>
          <p:nvPr>
            <p:ph type="title"/>
          </p:nvPr>
        </p:nvSpPr>
        <p:spPr>
          <a:xfrm>
            <a:off x="2231136" y="964692"/>
            <a:ext cx="7729728" cy="1188720"/>
          </a:xfrm>
        </p:spPr>
        <p:txBody>
          <a:bodyPr>
            <a:normAutofit/>
          </a:bodyPr>
          <a:lstStyle/>
          <a:p>
            <a:r>
              <a:rPr lang="en-US" dirty="0"/>
              <a:t>clustering: Chosen workflow</a:t>
            </a:r>
            <a:r>
              <a:rPr lang="en-EG"/>
              <a:t>CLUSTERING</a:t>
            </a:r>
            <a:r>
              <a:rPr lang="en-EG" dirty="0"/>
              <a:t>: CHOSEN WORKFLOW</a:t>
            </a:r>
          </a:p>
        </p:txBody>
      </p:sp>
      <p:graphicFrame>
        <p:nvGraphicFramePr>
          <p:cNvPr id="4" name="Diagram 3">
            <a:extLst>
              <a:ext uri="{FF2B5EF4-FFF2-40B4-BE49-F238E27FC236}">
                <a16:creationId xmlns:a16="http://schemas.microsoft.com/office/drawing/2014/main" id="{2411BA11-0E2A-1F40-98AB-7BF76AAABCA8}"/>
              </a:ext>
            </a:extLst>
          </p:cNvPr>
          <p:cNvGraphicFramePr/>
          <p:nvPr>
            <p:extLst>
              <p:ext uri="{D42A27DB-BD31-4B8C-83A1-F6EECF244321}">
                <p14:modId xmlns:p14="http://schemas.microsoft.com/office/powerpoint/2010/main" val="3248809397"/>
              </p:ext>
            </p:extLst>
          </p:nvPr>
        </p:nvGraphicFramePr>
        <p:xfrm>
          <a:off x="946984" y="2638425"/>
          <a:ext cx="10298034" cy="31019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9562091"/>
      </p:ext>
    </p:extLst>
  </p:cSld>
  <p:clrMapOvr>
    <a:masterClrMapping/>
  </p:clrMapOvr>
</p:sld>
</file>

<file path=ppt/theme/theme1.xml><?xml version="1.0" encoding="utf-8"?>
<a:theme xmlns:a="http://schemas.openxmlformats.org/drawingml/2006/main" name="Parce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2952</Words>
  <Application>Microsoft Macintosh PowerPoint</Application>
  <PresentationFormat>Widescreen</PresentationFormat>
  <Paragraphs>201</Paragraphs>
  <Slides>23</Slides>
  <Notes>23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Gill Sans MT</vt:lpstr>
      <vt:lpstr>Parcel</vt:lpstr>
      <vt:lpstr>Identifying transport profiles of England and Wales</vt:lpstr>
      <vt:lpstr>Purpose &amp; AIMS</vt:lpstr>
      <vt:lpstr>Pre-processing</vt:lpstr>
      <vt:lpstr>Data</vt:lpstr>
      <vt:lpstr>Cleaning</vt:lpstr>
      <vt:lpstr>Transformation and standardisation</vt:lpstr>
      <vt:lpstr>Clustering</vt:lpstr>
      <vt:lpstr>Clustering: Evaluating outputs</vt:lpstr>
      <vt:lpstr>clustering: Chosen workflowCLUSTERING: CHOSEN WORKFLOW</vt:lpstr>
      <vt:lpstr>Clustering: resultsCLUSTERING: RESULTS</vt:lpstr>
      <vt:lpstr>Classification</vt:lpstr>
      <vt:lpstr>Classification</vt:lpstr>
      <vt:lpstr>Classification RESULTS</vt:lpstr>
      <vt:lpstr>WEB VISUALIZATION</vt:lpstr>
      <vt:lpstr>PowerPoint Presentation</vt:lpstr>
      <vt:lpstr>Site structure</vt:lpstr>
      <vt:lpstr>Nielsen’s 10 Usability heuristics for user interface design</vt:lpstr>
      <vt:lpstr>SYSTEM ARCHITECTURE</vt:lpstr>
      <vt:lpstr>CONTINUOUS INTEGRATION AND CONTINUOUS DEVELOPMENT</vt:lpstr>
      <vt:lpstr>Ideas for future improvements</vt:lpstr>
      <vt:lpstr>Let’s Visit the site</vt:lpstr>
      <vt:lpstr>PowerPoint Presentation</vt:lpstr>
      <vt:lpstr>https://tinyurl.com/EWTransportProfiles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Identifying transport profiles of England and Wales</dc:title>
  <dc:creator>Campbell, Cheyne</dc:creator>
  <cp:lastModifiedBy>Campbell, Cheyne</cp:lastModifiedBy>
  <cp:revision>20</cp:revision>
  <dcterms:created xsi:type="dcterms:W3CDTF">2020-05-26T21:24:16Z</dcterms:created>
  <dcterms:modified xsi:type="dcterms:W3CDTF">2020-05-28T18:24:30Z</dcterms:modified>
</cp:coreProperties>
</file>